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3" r:id="rId2"/>
    <p:sldId id="290" r:id="rId3"/>
    <p:sldId id="263" r:id="rId4"/>
    <p:sldId id="262" r:id="rId5"/>
    <p:sldId id="256" r:id="rId6"/>
    <p:sldId id="260" r:id="rId7"/>
    <p:sldId id="291" r:id="rId8"/>
    <p:sldId id="264" r:id="rId9"/>
    <p:sldId id="271" r:id="rId10"/>
    <p:sldId id="266" r:id="rId11"/>
    <p:sldId id="267" r:id="rId12"/>
    <p:sldId id="273" r:id="rId13"/>
    <p:sldId id="277" r:id="rId14"/>
    <p:sldId id="275" r:id="rId15"/>
    <p:sldId id="292" r:id="rId16"/>
    <p:sldId id="279" r:id="rId17"/>
    <p:sldId id="282" r:id="rId18"/>
    <p:sldId id="283" r:id="rId19"/>
    <p:sldId id="285" r:id="rId20"/>
    <p:sldId id="287" r:id="rId21"/>
    <p:sldId id="288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92"/>
    <p:restoredTop sz="94664"/>
  </p:normalViewPr>
  <p:slideViewPr>
    <p:cSldViewPr snapToGrid="0" snapToObjects="1">
      <p:cViewPr>
        <p:scale>
          <a:sx n="60" d="100"/>
          <a:sy n="60" d="100"/>
        </p:scale>
        <p:origin x="-750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3E2650-1B74-6046-BBE5-2734EE92A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4D681EC-D8E2-0B47-BD7C-BE1F1BE93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85DCDA-FE04-D743-A516-D86070A2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FE6057-44D8-D045-946E-11E913F5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3404CF-A15F-074F-A04B-60EB58C2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7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D1544D-60E0-774B-9A5B-DDD59D3E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E729F0D-747A-6645-BE7B-E7A18F7B3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56220F-A557-5747-A60B-85AB66B3A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82D483-FE32-9D47-9A8B-E8B2CA67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21EC03-426A-1C44-8195-DDA5050D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DF4FE00-66C8-E14D-BCE2-78706DF2B9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5A72AC-14A1-2D48-835F-9B2E7031E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08BE2A-5D1D-D540-8A1F-4E5114431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3F91B4-6A12-924D-B136-01B08CAF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F32D5D-5A5F-DA4B-88FE-E20F20A0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5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9C918C-D981-9B4F-8C6F-8A92836A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BEB395-E3E3-D24B-A07B-0B4103221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968757-7B77-BC47-8B7E-2D6395761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0CD56D-E164-AF41-A032-0D5CC44B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09FEB8-B49B-0D4F-A609-AE0A11A2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79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4484F3-5650-6946-BD76-F296FE5D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E4A491-2649-4C4C-8918-079C7EA66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62C0C1-338C-0B40-ADD1-876F25519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64B81E-D323-EE44-8FDF-FEF5DAEA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E57957-EBBB-554A-A67C-4174FE61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7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5217B5-8C56-5D49-86DE-7B68C2DE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60028D-6996-9C42-9E33-66D928D3D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ECC4F59-212E-DA4C-890B-7E87140A3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1F51B82-E325-FA48-BF03-F1043CF4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20DDA4-5C68-7D4A-92D6-7BE3F226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B7482D7-C07B-3844-8AE1-543487CB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05474-14FD-614B-97A5-B381F4E0D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8D1893-979E-E749-A290-ED45B0718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688625-CF2D-054B-B24D-83BF081D0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200E77-147A-5845-BDB0-EF6298DC3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DD9741A-6FBF-4B47-9F00-C411BC02C0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5345832-AC98-4F43-97B9-AF4DC258A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4FA2165-2F9E-1247-8F7B-4331EDF4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B86FD5E-1DAB-6A45-B30D-D6F049FD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8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64F4-B656-2B4F-95A6-17CB55627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D181A7-2DA6-7449-B795-57F542B5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D0FD3ED-2C17-E54A-9558-A642876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4352FFD-4293-BF44-9C46-C6234865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10B0F1A-B098-6746-89BE-416A4C3C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8B97BF0-0B4E-AD49-ADD0-562B34EFA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8B73AD-4B6D-6C49-98DC-88F88703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1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A9463-9B10-204F-A700-98C0731C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90FC42-AFFE-E243-A60A-C6BA8D7C6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B3A5B84-AF73-9D41-AC83-B397A2883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37F1B02-7577-B646-A326-DFE6AF5A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17AAED-4425-3C46-8A1F-34E7AC666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055427-204F-0846-B456-DD3EE4DC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2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68783D-D141-3840-A7EE-6E38EC7D6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EC2735F-2451-4B41-9C07-704A2EE9F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05E245-1895-6A4C-9A46-41D3933E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A8685F-A6C4-3440-A786-35F136248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5BE055-B5F7-FD4C-91ED-78A6B0E49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63ED51-48DC-0545-A5AF-6DB47797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2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139A689-A53C-F54D-B1CF-C5E9B7BB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6EF96F-BBBE-6B42-9718-13431ED79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25D789-03E9-D54D-ABFB-E96B4E0E4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CDBE8-B60C-D040-BE02-0A9D0552E0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288B11-B564-8C4D-9E4D-AA4232894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A47F25-DA1C-2449-A22F-D327BE22D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BB139-F657-7143-965A-FD01DE46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2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7B03284-97C1-ED4F-BEC2-34941C53D9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6350" prstMaterial="softEdge">
              <a:bevelT w="19050" h="19050"/>
            </a:sp3d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Rwanda Special Needs Camp Meeting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4F7E3483-3F59-1848-9F26-A5B569BAF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2805" y="3602038"/>
            <a:ext cx="8382000" cy="682095"/>
          </a:xfrm>
        </p:spPr>
        <p:txBody>
          <a:bodyPr>
            <a:normAutofit/>
          </a:bodyPr>
          <a:lstStyle/>
          <a:p>
            <a:r>
              <a:rPr lang="en-US" sz="4000" dirty="0"/>
              <a:t>August 13 – 18,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A854BB-9E7E-FA41-91AD-A811EB4E3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5" y="4082733"/>
            <a:ext cx="1776850" cy="2574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C704FB6-EF3F-C643-948F-41E2EA462212}"/>
              </a:ext>
            </a:extLst>
          </p:cNvPr>
          <p:cNvSpPr txBox="1"/>
          <p:nvPr/>
        </p:nvSpPr>
        <p:spPr>
          <a:xfrm>
            <a:off x="8686801" y="4995333"/>
            <a:ext cx="2843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Larry R Evans, </a:t>
            </a:r>
            <a:r>
              <a:rPr lang="en-US" dirty="0" err="1"/>
              <a:t>DMin</a:t>
            </a:r>
            <a:r>
              <a:rPr lang="en-US" dirty="0"/>
              <a:t>.</a:t>
            </a:r>
          </a:p>
          <a:p>
            <a:r>
              <a:rPr lang="en-US" dirty="0"/>
              <a:t>Asst. to the President</a:t>
            </a:r>
          </a:p>
          <a:p>
            <a:r>
              <a:rPr lang="en-US" dirty="0" smtClean="0"/>
              <a:t>Special </a:t>
            </a:r>
            <a:r>
              <a:rPr lang="en-US" dirty="0"/>
              <a:t>Needs Ministries</a:t>
            </a:r>
          </a:p>
          <a:p>
            <a:r>
              <a:rPr lang="en-US" dirty="0"/>
              <a:t>General Conference of </a:t>
            </a:r>
            <a:r>
              <a:rPr lang="en-US" dirty="0" smtClean="0"/>
              <a:t>SDA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0" y="212400"/>
            <a:ext cx="9642768" cy="6426000"/>
          </a:xfrm>
          <a:prstGeom prst="roundRect">
            <a:avLst>
              <a:gd name="adj" fmla="val 194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9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10" y="200032"/>
            <a:ext cx="4282327" cy="6426000"/>
          </a:xfrm>
          <a:prstGeom prst="roundRect">
            <a:avLst>
              <a:gd name="adj" fmla="val 267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5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0" y="212400"/>
            <a:ext cx="9642768" cy="6426000"/>
          </a:xfrm>
          <a:prstGeom prst="roundRect">
            <a:avLst>
              <a:gd name="adj" fmla="val 219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82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410469-8E22-7842-96B4-02F9FC1EBC61}"/>
              </a:ext>
            </a:extLst>
          </p:cNvPr>
          <p:cNvSpPr txBox="1"/>
          <p:nvPr/>
        </p:nvSpPr>
        <p:spPr>
          <a:xfrm>
            <a:off x="57153" y="13748"/>
            <a:ext cx="287178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Asked Myself:</a:t>
            </a:r>
          </a:p>
          <a:p>
            <a:endParaRPr lang="en-US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have been here all the time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 since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days of 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Christ; 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have we been?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80" y="454963"/>
            <a:ext cx="8790247" cy="5857875"/>
          </a:xfrm>
          <a:prstGeom prst="roundRect">
            <a:avLst>
              <a:gd name="adj" fmla="val 186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8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0" y="212400"/>
            <a:ext cx="9642768" cy="6426000"/>
          </a:xfrm>
          <a:prstGeom prst="roundRect">
            <a:avLst>
              <a:gd name="adj" fmla="val 219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8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5BA26-DF2A-CC4F-B857-9896D272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Gifted Wheelchairs Distributed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F9DCABF-35D8-5048-9512-9B87CB716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880" y="1461600"/>
            <a:ext cx="6888000" cy="5166000"/>
          </a:xfrm>
          <a:prstGeom prst="roundRect">
            <a:avLst>
              <a:gd name="adj" fmla="val 232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5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00" y="1461600"/>
            <a:ext cx="7752030" cy="5166000"/>
          </a:xfrm>
          <a:prstGeom prst="roundRect">
            <a:avLst>
              <a:gd name="adj" fmla="val 201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60BDDA-2BF7-054D-B789-96DAD341E9E9}"/>
              </a:ext>
            </a:extLst>
          </p:cNvPr>
          <p:cNvSpPr txBox="1"/>
          <p:nvPr/>
        </p:nvSpPr>
        <p:spPr>
          <a:xfrm>
            <a:off x="280608" y="177711"/>
            <a:ext cx="1169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Try to Tell Those Standing with Me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Those with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Needs Won’t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Respond To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Invitation to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 Jesus</a:t>
            </a:r>
          </a:p>
        </p:txBody>
      </p:sp>
    </p:spTree>
    <p:extLst>
      <p:ext uri="{BB962C8B-B14F-4D97-AF65-F5344CB8AC3E}">
        <p14:creationId xmlns:p14="http://schemas.microsoft.com/office/powerpoint/2010/main" val="20099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BE0934F9-2F70-A645-A5F9-E83CFC5C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Never Judge a Person by Their Stature . . .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 Doesn’t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00" y="1461600"/>
            <a:ext cx="7752029" cy="5166000"/>
          </a:xfrm>
          <a:prstGeom prst="roundRect">
            <a:avLst>
              <a:gd name="adj" fmla="val 262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2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3FBEB9-9D89-A64B-BB48-6AA62DA3A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Amazing Evidence of What Can Happen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We Partner with God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00" y="1461600"/>
            <a:ext cx="7752029" cy="5166000"/>
          </a:xfrm>
          <a:prstGeom prst="roundRect">
            <a:avLst>
              <a:gd name="adj" fmla="val 262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8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5997DA-7C85-B944-A836-0F361746322C}"/>
              </a:ext>
            </a:extLst>
          </p:cNvPr>
          <p:cNvSpPr txBox="1"/>
          <p:nvPr/>
        </p:nvSpPr>
        <p:spPr>
          <a:xfrm>
            <a:off x="15766" y="-65464"/>
            <a:ext cx="37084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 meeting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those with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needs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begins with the Gospel Commission;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turns it into a vision.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the church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responds with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compassion.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66" y="719257"/>
            <a:ext cx="8128800" cy="5417083"/>
          </a:xfrm>
          <a:prstGeom prst="roundRect">
            <a:avLst>
              <a:gd name="adj" fmla="val 26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14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FF36B5FE-7DED-0D4B-9AF6-4FB656F93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5"/>
            <a:ext cx="10515600" cy="1325563"/>
          </a:xfrm>
          <a:noFill/>
        </p:spPr>
        <p:txBody>
          <a:bodyPr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Rwanda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EAST CENTRAL AFRICA DIVISION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931B6B-2765-4C43-85A0-7B4F5E81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3607" y="1391966"/>
            <a:ext cx="4834482" cy="5188226"/>
          </a:xfrm>
          <a:prstGeom prst="rect">
            <a:avLst/>
          </a:prstGeom>
          <a:ln w="3556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69CEA8-C850-5642-96DC-F729343C9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4" y="1391965"/>
            <a:ext cx="4783667" cy="5232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60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389324C-FA0B-5048-86F8-73EFBD8FD704}"/>
              </a:ext>
            </a:extLst>
          </p:cNvPr>
          <p:cNvSpPr txBox="1"/>
          <p:nvPr/>
        </p:nvSpPr>
        <p:spPr>
          <a:xfrm>
            <a:off x="323490" y="592667"/>
            <a:ext cx="29802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Compassion</a:t>
            </a:r>
          </a:p>
          <a:p>
            <a:pPr algn="ctr"/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contagious</a:t>
            </a:r>
          </a:p>
          <a:p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</a:t>
            </a:r>
          </a:p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joined </a:t>
            </a:r>
          </a:p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camp</a:t>
            </a:r>
          </a:p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000" y="720000"/>
            <a:ext cx="8128800" cy="5417083"/>
          </a:xfrm>
          <a:prstGeom prst="roundRect">
            <a:avLst>
              <a:gd name="adj" fmla="val 211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19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CA0B2-7D59-EB4C-87C8-0225F2B7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wish you could have seen what I saw that Sabbath!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00" y="1461600"/>
            <a:ext cx="7752029" cy="5166000"/>
          </a:xfrm>
          <a:prstGeom prst="roundRect">
            <a:avLst>
              <a:gd name="adj" fmla="val 232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09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9185C-3A1B-BA41-8492-3B665A7D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Privilege of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Never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Taken for Granted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00" y="1461600"/>
            <a:ext cx="7752029" cy="5166000"/>
          </a:xfrm>
          <a:prstGeom prst="roundRect">
            <a:avLst>
              <a:gd name="adj" fmla="val 232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3FBEB9-9D89-A64B-BB48-6AA62DA3A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common sight -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amazing loads carried on bikes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00" y="1461600"/>
            <a:ext cx="7752029" cy="5166000"/>
          </a:xfrm>
          <a:prstGeom prst="roundRect">
            <a:avLst>
              <a:gd name="adj" fmla="val 262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2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0" y="212400"/>
            <a:ext cx="9642768" cy="6426000"/>
          </a:xfrm>
          <a:prstGeom prst="roundRect">
            <a:avLst>
              <a:gd name="adj" fmla="val 19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BE0934F9-2F70-A645-A5F9-E83CFC5C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Government offered free vaccinations 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during the Special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eeds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amp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eeting.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29" y="1426589"/>
            <a:ext cx="7820772" cy="5211810"/>
          </a:xfrm>
          <a:prstGeom prst="roundRect">
            <a:avLst>
              <a:gd name="adj" fmla="val 19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1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2A288D2F-FED4-EB46-8C8B-71CF7EEC1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Pastor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aul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uasya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Director,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Division Special Needs Ministries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38" y="1461600"/>
            <a:ext cx="6552981" cy="4366947"/>
          </a:xfrm>
          <a:prstGeom prst="roundRect">
            <a:avLst>
              <a:gd name="adj" fmla="val 262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903FBEB9-9D89-A64B-BB48-6AA62DA3A4BE}"/>
              </a:ext>
            </a:extLst>
          </p:cNvPr>
          <p:cNvSpPr txBox="1">
            <a:spLocks/>
          </p:cNvSpPr>
          <p:nvPr/>
        </p:nvSpPr>
        <p:spPr>
          <a:xfrm>
            <a:off x="990600" y="56933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Visionary Leader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6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B58ACB6-E4B7-4447-A6EB-B57A6AE097D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60" y="375709"/>
            <a:ext cx="8128000" cy="6096000"/>
          </a:xfrm>
          <a:prstGeom prst="roundRect">
            <a:avLst>
              <a:gd name="adj" fmla="val 192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922972-7AF2-4A40-A3AE-2B3CE2B1AC74}"/>
              </a:ext>
            </a:extLst>
          </p:cNvPr>
          <p:cNvSpPr txBox="1"/>
          <p:nvPr/>
        </p:nvSpPr>
        <p:spPr>
          <a:xfrm>
            <a:off x="185735" y="1393308"/>
            <a:ext cx="33575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Responding to an invitation to follow Jesus and be baptized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3FBEB9-9D89-A64B-BB48-6AA62DA3A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 Special Needs Individuals Baptized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00" y="1461600"/>
            <a:ext cx="7752029" cy="5166000"/>
          </a:xfrm>
          <a:prstGeom prst="roundRect">
            <a:avLst>
              <a:gd name="adj" fmla="val 232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7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AEEEE54-7D84-5B48-8DF9-2BF39D5F1325}"/>
              </a:ext>
            </a:extLst>
          </p:cNvPr>
          <p:cNvSpPr txBox="1"/>
          <p:nvPr/>
        </p:nvSpPr>
        <p:spPr>
          <a:xfrm>
            <a:off x="445377" y="664512"/>
            <a:ext cx="2842445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Division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algn="ctr"/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Union 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 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Seated 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</a:p>
          <a:p>
            <a:pPr algn="ctr"/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front of</a:t>
            </a:r>
          </a:p>
          <a:p>
            <a:pPr algn="ctr"/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baptismal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00" y="731600"/>
            <a:ext cx="8128800" cy="5417083"/>
          </a:xfrm>
          <a:prstGeom prst="roundRect">
            <a:avLst>
              <a:gd name="adj" fmla="val 182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42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799</TotalTime>
  <Words>191</Words>
  <Application>Microsoft Office PowerPoint</Application>
  <PresentationFormat>Custom</PresentationFormat>
  <Paragraphs>52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Rwanda Special Needs Camp Meeting</vt:lpstr>
      <vt:lpstr>Rwanda EAST CENTRAL AFRICA DIVISION</vt:lpstr>
      <vt:lpstr>A common sight - amazing loads carried on bikes</vt:lpstr>
      <vt:lpstr>PowerPoint Presentation</vt:lpstr>
      <vt:lpstr>Government offered free vaccinations  during the Special Needs Camp Meeting.</vt:lpstr>
      <vt:lpstr>Pastor Paul Muasya, Director, Division Special Needs Ministries</vt:lpstr>
      <vt:lpstr>PowerPoint Presentation</vt:lpstr>
      <vt:lpstr>86 Special Needs Individuals Baptized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Gifted Wheelchairs Distributed</vt:lpstr>
      <vt:lpstr>PowerPoint Presentation</vt:lpstr>
      <vt:lpstr>Never Judge a Person by Their Stature . . . God Doesn’t</vt:lpstr>
      <vt:lpstr>An Amazing Evidence of What Can Happen When We Partner with God</vt:lpstr>
      <vt:lpstr>PowerPoint Presentation</vt:lpstr>
      <vt:lpstr>PowerPoint Presentation</vt:lpstr>
      <vt:lpstr>I wish you could have seen what I saw that Sabbath!</vt:lpstr>
      <vt:lpstr>The Privilege of Sharing Is Never Taken for Granted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Colin Preston</cp:lastModifiedBy>
  <cp:revision>86</cp:revision>
  <dcterms:created xsi:type="dcterms:W3CDTF">2018-09-14T17:11:46Z</dcterms:created>
  <dcterms:modified xsi:type="dcterms:W3CDTF">2018-09-23T17:35:29Z</dcterms:modified>
</cp:coreProperties>
</file>