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65" r:id="rId4"/>
    <p:sldId id="285" r:id="rId5"/>
    <p:sldId id="268" r:id="rId6"/>
    <p:sldId id="280" r:id="rId7"/>
    <p:sldId id="264" r:id="rId8"/>
    <p:sldId id="279" r:id="rId9"/>
    <p:sldId id="267" r:id="rId10"/>
    <p:sldId id="259" r:id="rId11"/>
    <p:sldId id="283" r:id="rId12"/>
    <p:sldId id="257" r:id="rId13"/>
    <p:sldId id="289" r:id="rId14"/>
    <p:sldId id="281" r:id="rId15"/>
    <p:sldId id="275" r:id="rId16"/>
    <p:sldId id="263" r:id="rId17"/>
    <p:sldId id="261" r:id="rId18"/>
    <p:sldId id="262" r:id="rId19"/>
    <p:sldId id="266" r:id="rId20"/>
    <p:sldId id="286" r:id="rId21"/>
    <p:sldId id="278" r:id="rId22"/>
    <p:sldId id="290" r:id="rId23"/>
    <p:sldId id="271" r:id="rId24"/>
    <p:sldId id="284" r:id="rId25"/>
    <p:sldId id="277" r:id="rId26"/>
    <p:sldId id="287" r:id="rId27"/>
    <p:sldId id="276" r:id="rId28"/>
    <p:sldId id="258" r:id="rId29"/>
    <p:sldId id="260" r:id="rId30"/>
    <p:sldId id="291" r:id="rId31"/>
    <p:sldId id="270" r:id="rId32"/>
    <p:sldId id="272" r:id="rId33"/>
    <p:sldId id="282" r:id="rId34"/>
    <p:sldId id="273" r:id="rId35"/>
    <p:sldId id="27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292"/>
  </p:normalViewPr>
  <p:slideViewPr>
    <p:cSldViewPr snapToGrid="0" snapToObjects="1">
      <p:cViewPr>
        <p:scale>
          <a:sx n="60" d="100"/>
          <a:sy n="60" d="100"/>
        </p:scale>
        <p:origin x="-94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37C71-0603-F94B-918B-BC5FF33940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Kenya Special Needs Camp Meeting &amp; Training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EC361B0-3A01-6046-9A98-BB26F568A0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August 19-26,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12CF61-C228-C449-8E04-E4DE2C7C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82" y="4420819"/>
            <a:ext cx="1548176" cy="2290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BA6DB2-149D-7142-AAFB-843EFA477EF7}"/>
              </a:ext>
            </a:extLst>
          </p:cNvPr>
          <p:cNvSpPr txBox="1"/>
          <p:nvPr/>
        </p:nvSpPr>
        <p:spPr>
          <a:xfrm>
            <a:off x="8550442" y="5075870"/>
            <a:ext cx="3337773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Larry R. Evans, </a:t>
            </a:r>
            <a:r>
              <a:rPr lang="en-US" dirty="0" err="1"/>
              <a:t>DMin</a:t>
            </a:r>
            <a:endParaRPr lang="en-US" dirty="0"/>
          </a:p>
          <a:p>
            <a:r>
              <a:rPr lang="en-US" dirty="0" err="1"/>
              <a:t>Asst</a:t>
            </a:r>
            <a:r>
              <a:rPr lang="en-US" dirty="0"/>
              <a:t> to the President</a:t>
            </a:r>
          </a:p>
          <a:p>
            <a:r>
              <a:rPr lang="en-US" dirty="0"/>
              <a:t>   Special Needs Ministries</a:t>
            </a:r>
          </a:p>
          <a:p>
            <a:r>
              <a:rPr lang="en-US" dirty="0"/>
              <a:t>General Conference of SDA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454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9D8806-A73D-6247-9DBB-D8B1B0617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375" y="1016757"/>
            <a:ext cx="8434317" cy="5622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6B56C5-EEC5-D748-BA8E-0452DD6CCB39}"/>
              </a:ext>
            </a:extLst>
          </p:cNvPr>
          <p:cNvSpPr txBox="1"/>
          <p:nvPr/>
        </p:nvSpPr>
        <p:spPr>
          <a:xfrm>
            <a:off x="313900" y="3043366"/>
            <a:ext cx="3043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</a:t>
            </a:r>
            <a:r>
              <a:rPr lang="en-US" sz="3200" dirty="0" smtClean="0"/>
              <a:t>blind also</a:t>
            </a:r>
            <a:endParaRPr lang="en-US" sz="3200" dirty="0"/>
          </a:p>
          <a:p>
            <a:r>
              <a:rPr lang="en-US" sz="3200" dirty="0"/>
              <a:t>have a </a:t>
            </a:r>
            <a:r>
              <a:rPr lang="en-US" sz="3200" dirty="0" smtClean="0"/>
              <a:t>song </a:t>
            </a:r>
            <a:r>
              <a:rPr lang="en-US" sz="3200" dirty="0"/>
              <a:t>to </a:t>
            </a:r>
            <a:r>
              <a:rPr lang="en-US" sz="3200" dirty="0" smtClean="0"/>
              <a:t>share</a:t>
            </a:r>
            <a:r>
              <a:rPr lang="en-US" sz="3200" dirty="0"/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167632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80F638-0817-8247-B4E5-9CC9D491D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553" y="368492"/>
            <a:ext cx="4708477" cy="62779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D9D250-E09C-4544-83DA-3F02E6339579}"/>
              </a:ext>
            </a:extLst>
          </p:cNvPr>
          <p:cNvSpPr txBox="1"/>
          <p:nvPr/>
        </p:nvSpPr>
        <p:spPr>
          <a:xfrm>
            <a:off x="542793" y="2013406"/>
            <a:ext cx="529503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 duet sung by two blind </a:t>
            </a:r>
          </a:p>
          <a:p>
            <a:r>
              <a:rPr lang="en-US" sz="3200" dirty="0"/>
              <a:t>individuals.</a:t>
            </a:r>
          </a:p>
          <a:p>
            <a:endParaRPr lang="en-US" sz="3200" dirty="0"/>
          </a:p>
          <a:p>
            <a:r>
              <a:rPr lang="en-US" sz="3200" dirty="0"/>
              <a:t>What an encouragement</a:t>
            </a:r>
          </a:p>
          <a:p>
            <a:r>
              <a:rPr lang="en-US" sz="3200" dirty="0"/>
              <a:t>to hear them sing of their</a:t>
            </a:r>
          </a:p>
          <a:p>
            <a:r>
              <a:rPr lang="en-US" sz="3200" dirty="0"/>
              <a:t>faith in Jesus.</a:t>
            </a:r>
          </a:p>
        </p:txBody>
      </p:sp>
    </p:spTree>
    <p:extLst>
      <p:ext uri="{BB962C8B-B14F-4D97-AF65-F5344CB8AC3E}">
        <p14:creationId xmlns:p14="http://schemas.microsoft.com/office/powerpoint/2010/main" val="426881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334921-84F1-5448-B1A6-63305CB1D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18" y="996205"/>
            <a:ext cx="8454910" cy="5636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19C623-5654-7047-AC3F-F73157B6DB59}"/>
              </a:ext>
            </a:extLst>
          </p:cNvPr>
          <p:cNvSpPr txBox="1"/>
          <p:nvPr/>
        </p:nvSpPr>
        <p:spPr>
          <a:xfrm>
            <a:off x="174070" y="2638332"/>
            <a:ext cx="3336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Thompson Kay, </a:t>
            </a:r>
            <a:r>
              <a:rPr lang="en-US" sz="3200" dirty="0" smtClean="0"/>
              <a:t>one very </a:t>
            </a:r>
            <a:r>
              <a:rPr lang="en-US" sz="3200" dirty="0"/>
              <a:t>enthusiastic</a:t>
            </a:r>
          </a:p>
          <a:p>
            <a:r>
              <a:rPr lang="en-US" sz="3200" dirty="0"/>
              <a:t>interpreter for the </a:t>
            </a:r>
            <a:r>
              <a:rPr lang="en-US" sz="3200" dirty="0" smtClean="0"/>
              <a:t>Deaf</a:t>
            </a:r>
            <a:r>
              <a:rPr lang="en-US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72617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494159-7F60-F04C-B48F-DD8B757A5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206" y="1555191"/>
            <a:ext cx="6795471" cy="4719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7A01B3-6AC8-9F4A-A365-0BF602D57217}"/>
              </a:ext>
            </a:extLst>
          </p:cNvPr>
          <p:cNvSpPr txBox="1"/>
          <p:nvPr/>
        </p:nvSpPr>
        <p:spPr>
          <a:xfrm>
            <a:off x="0" y="1537643"/>
            <a:ext cx="52282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Pastor John Blake and I</a:t>
            </a:r>
          </a:p>
          <a:p>
            <a:r>
              <a:rPr lang="en-US" sz="2800" dirty="0"/>
              <a:t>each had a growing</a:t>
            </a:r>
          </a:p>
          <a:p>
            <a:r>
              <a:rPr lang="en-US" sz="2800" dirty="0"/>
              <a:t>conviction that the taskforce workers for the Deaf in all 3 African division needed additional training. Gospel Outreach and the GC Special Needs Ministries paid for the transportation while the divisions paid for food and lodging. </a:t>
            </a:r>
          </a:p>
        </p:txBody>
      </p:sp>
    </p:spTree>
    <p:extLst>
      <p:ext uri="{BB962C8B-B14F-4D97-AF65-F5344CB8AC3E}">
        <p14:creationId xmlns:p14="http://schemas.microsoft.com/office/powerpoint/2010/main" val="3835184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F5B7BE-A218-914D-A293-5CEBABBC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948" y="532263"/>
            <a:ext cx="4365578" cy="5820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347854-BD54-F04C-A97C-5F8305EE5EE5}"/>
              </a:ext>
            </a:extLst>
          </p:cNvPr>
          <p:cNvSpPr txBox="1"/>
          <p:nvPr/>
        </p:nvSpPr>
        <p:spPr>
          <a:xfrm>
            <a:off x="368968" y="2030705"/>
            <a:ext cx="7048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Pat </a:t>
            </a:r>
            <a:r>
              <a:rPr lang="en-US" sz="3200" dirty="0"/>
              <a:t>Gustin was invited to do the training.  She, a retired </a:t>
            </a:r>
            <a:r>
              <a:rPr lang="en-US" sz="3200" dirty="0" smtClean="0"/>
              <a:t>missionary </a:t>
            </a:r>
            <a:r>
              <a:rPr lang="en-US" sz="3200" dirty="0"/>
              <a:t>and former  professor of missions at Andrews </a:t>
            </a:r>
            <a:r>
              <a:rPr lang="en-US" sz="3200" dirty="0" smtClean="0"/>
              <a:t>University, provided </a:t>
            </a:r>
            <a:r>
              <a:rPr lang="en-US" sz="3200" dirty="0"/>
              <a:t>the teaching.  Her theme was how to read and </a:t>
            </a:r>
            <a:r>
              <a:rPr lang="en-US" sz="3200" dirty="0" smtClean="0"/>
              <a:t>teach from </a:t>
            </a:r>
            <a:r>
              <a:rPr lang="en-US" sz="3200" dirty="0"/>
              <a:t>a relational approach and study of the Bible.</a:t>
            </a:r>
          </a:p>
        </p:txBody>
      </p:sp>
    </p:spTree>
    <p:extLst>
      <p:ext uri="{BB962C8B-B14F-4D97-AF65-F5344CB8AC3E}">
        <p14:creationId xmlns:p14="http://schemas.microsoft.com/office/powerpoint/2010/main" val="1051416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3AAC86-A9B2-BE4C-93DF-421C11388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826" y="981477"/>
            <a:ext cx="8441709" cy="56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33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6C7E27-D180-9344-86B6-400AD04E8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099" y="961696"/>
            <a:ext cx="8466083" cy="5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7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1FAF42-51B9-1B48-A6F5-740DC7A5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835" y="755041"/>
            <a:ext cx="7959108" cy="5863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4CECB4-2B85-744E-A298-7434CF8A269A}"/>
              </a:ext>
            </a:extLst>
          </p:cNvPr>
          <p:cNvSpPr txBox="1"/>
          <p:nvPr/>
        </p:nvSpPr>
        <p:spPr>
          <a:xfrm>
            <a:off x="398014" y="2163241"/>
            <a:ext cx="36379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One of several </a:t>
            </a:r>
          </a:p>
          <a:p>
            <a:r>
              <a:rPr lang="en-US" sz="3200" dirty="0"/>
              <a:t>interpreters for </a:t>
            </a:r>
          </a:p>
          <a:p>
            <a:r>
              <a:rPr lang="en-US" sz="3200" dirty="0"/>
              <a:t>the different</a:t>
            </a:r>
          </a:p>
          <a:p>
            <a:r>
              <a:rPr lang="en-US" sz="3200" dirty="0"/>
              <a:t>sign languages </a:t>
            </a:r>
          </a:p>
          <a:p>
            <a:r>
              <a:rPr lang="en-US" sz="3200" dirty="0"/>
              <a:t>needed during </a:t>
            </a:r>
            <a:r>
              <a:rPr lang="en-US" sz="3200" dirty="0" smtClean="0"/>
              <a:t>the class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7423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7F32A5-4048-684E-8B07-03448830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880" y="1065139"/>
            <a:ext cx="8398278" cy="5446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284D8F-90C0-1E4E-ADAB-DFE24C360B01}"/>
              </a:ext>
            </a:extLst>
          </p:cNvPr>
          <p:cNvSpPr txBox="1"/>
          <p:nvPr/>
        </p:nvSpPr>
        <p:spPr>
          <a:xfrm>
            <a:off x="465773" y="3188121"/>
            <a:ext cx="2634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Another</a:t>
            </a:r>
          </a:p>
          <a:p>
            <a:r>
              <a:rPr lang="en-US" sz="3600" dirty="0"/>
              <a:t>interpreter.</a:t>
            </a:r>
          </a:p>
        </p:txBody>
      </p:sp>
    </p:spTree>
    <p:extLst>
      <p:ext uri="{BB962C8B-B14F-4D97-AF65-F5344CB8AC3E}">
        <p14:creationId xmlns:p14="http://schemas.microsoft.com/office/powerpoint/2010/main" val="54928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2F4C62-F8FB-B642-829D-295450C49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741" y="788278"/>
            <a:ext cx="7521225" cy="57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07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8D7E5A-F2B9-814B-9AB2-5B8DADFF2703}"/>
              </a:ext>
            </a:extLst>
          </p:cNvPr>
          <p:cNvSpPr txBox="1"/>
          <p:nvPr/>
        </p:nvSpPr>
        <p:spPr>
          <a:xfrm>
            <a:off x="-1" y="1377897"/>
            <a:ext cx="62516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key sustaining factor</a:t>
            </a:r>
          </a:p>
          <a:p>
            <a:r>
              <a:rPr lang="en-US" sz="2800" dirty="0"/>
              <a:t>in the growth of the Deaf and</a:t>
            </a:r>
          </a:p>
          <a:p>
            <a:r>
              <a:rPr lang="en-US" sz="2800" dirty="0"/>
              <a:t>Special Needs Ministries </a:t>
            </a:r>
          </a:p>
          <a:p>
            <a:r>
              <a:rPr lang="en-US" sz="2800" dirty="0"/>
              <a:t>in the East Central Africa</a:t>
            </a:r>
          </a:p>
          <a:p>
            <a:r>
              <a:rPr lang="en-US" sz="2800" dirty="0"/>
              <a:t>Division is its inclusive</a:t>
            </a:r>
          </a:p>
          <a:p>
            <a:r>
              <a:rPr lang="en-US" sz="2800" dirty="0"/>
              <a:t>approach  and its Special</a:t>
            </a:r>
          </a:p>
          <a:p>
            <a:r>
              <a:rPr lang="en-US" sz="2800" dirty="0"/>
              <a:t>Needs Ministries Camp</a:t>
            </a:r>
          </a:p>
          <a:p>
            <a:r>
              <a:rPr lang="en-US" sz="2800" dirty="0"/>
              <a:t>Meetings. No one ever</a:t>
            </a:r>
          </a:p>
          <a:p>
            <a:r>
              <a:rPr lang="en-US" sz="2800" dirty="0"/>
              <a:t>feels  excluded and an </a:t>
            </a:r>
          </a:p>
          <a:p>
            <a:r>
              <a:rPr lang="en-US" sz="2800" dirty="0"/>
              <a:t>emphasis is given to the driving principle:  </a:t>
            </a:r>
            <a:r>
              <a:rPr lang="en-US" sz="2800" b="1" i="1" dirty="0"/>
              <a:t>“All are gifted, needed and treasured!”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C3396D-8112-6341-9B28-A4DB313F5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997" y="1572126"/>
            <a:ext cx="5785854" cy="43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0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A9B7C9-C16B-7749-9A1E-322D2F67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518" y="812349"/>
            <a:ext cx="7608682" cy="5751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0C2699-7972-0C48-98AF-5267E2E9456D}"/>
              </a:ext>
            </a:extLst>
          </p:cNvPr>
          <p:cNvSpPr txBox="1"/>
          <p:nvPr/>
        </p:nvSpPr>
        <p:spPr>
          <a:xfrm>
            <a:off x="288758" y="3149287"/>
            <a:ext cx="38667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Class participation</a:t>
            </a:r>
          </a:p>
          <a:p>
            <a:r>
              <a:rPr lang="en-US" sz="3200" dirty="0"/>
              <a:t>was important.</a:t>
            </a:r>
          </a:p>
        </p:txBody>
      </p:sp>
    </p:spTree>
    <p:extLst>
      <p:ext uri="{BB962C8B-B14F-4D97-AF65-F5344CB8AC3E}">
        <p14:creationId xmlns:p14="http://schemas.microsoft.com/office/powerpoint/2010/main" val="1007378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0905EA-4B2B-F14C-91D8-6C60A96A4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24" y="804041"/>
            <a:ext cx="7777655" cy="5833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F336B2-3AC6-F343-9A32-52677B5892C2}"/>
              </a:ext>
            </a:extLst>
          </p:cNvPr>
          <p:cNvSpPr txBox="1"/>
          <p:nvPr/>
        </p:nvSpPr>
        <p:spPr>
          <a:xfrm>
            <a:off x="47298" y="2827808"/>
            <a:ext cx="4162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Suddenly I felt short, standing next </a:t>
            </a:r>
            <a:r>
              <a:rPr lang="en-US" sz="3200" dirty="0"/>
              <a:t>to a </a:t>
            </a:r>
            <a:r>
              <a:rPr lang="en-US" sz="3200" dirty="0" smtClean="0"/>
              <a:t>worker from Sudan!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674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C1B99-55C8-C845-9E5E-374265EA5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563" y="774080"/>
            <a:ext cx="7824951" cy="58687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22A44E2-0F07-8B48-A137-5A4E4984AFDA}"/>
              </a:ext>
            </a:extLst>
          </p:cNvPr>
          <p:cNvSpPr/>
          <p:nvPr/>
        </p:nvSpPr>
        <p:spPr>
          <a:xfrm>
            <a:off x="712496" y="2184942"/>
            <a:ext cx="27271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An amazing</a:t>
            </a:r>
          </a:p>
          <a:p>
            <a:r>
              <a:rPr lang="en-US" sz="3200" dirty="0"/>
              <a:t>opportunity to listen</a:t>
            </a:r>
          </a:p>
          <a:p>
            <a:r>
              <a:rPr lang="en-US" sz="3200" dirty="0"/>
              <a:t>to the concerns of</a:t>
            </a:r>
          </a:p>
          <a:p>
            <a:r>
              <a:rPr lang="en-US" sz="3200" dirty="0"/>
              <a:t>the blind!</a:t>
            </a:r>
          </a:p>
        </p:txBody>
      </p:sp>
    </p:spTree>
    <p:extLst>
      <p:ext uri="{BB962C8B-B14F-4D97-AF65-F5344CB8AC3E}">
        <p14:creationId xmlns:p14="http://schemas.microsoft.com/office/powerpoint/2010/main" val="208839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1DBCB8-E092-4240-8D77-D1CCE3296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34" y="752106"/>
            <a:ext cx="7903779" cy="5927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1BC2C7-E52B-974E-AE31-8ECA89815E1F}"/>
              </a:ext>
            </a:extLst>
          </p:cNvPr>
          <p:cNvSpPr txBox="1"/>
          <p:nvPr/>
        </p:nvSpPr>
        <p:spPr>
          <a:xfrm>
            <a:off x="378378" y="1700086"/>
            <a:ext cx="33422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Is 35:5-6.</a:t>
            </a:r>
          </a:p>
          <a:p>
            <a:endParaRPr lang="en-US" sz="3200" dirty="0"/>
          </a:p>
          <a:p>
            <a:r>
              <a:rPr lang="en-US" sz="3200" dirty="0"/>
              <a:t>“The blind will see, the deaf will hear, the lame will walk &amp; the mute will shout for joy.” </a:t>
            </a:r>
          </a:p>
        </p:txBody>
      </p:sp>
    </p:spTree>
    <p:extLst>
      <p:ext uri="{BB962C8B-B14F-4D97-AF65-F5344CB8AC3E}">
        <p14:creationId xmlns:p14="http://schemas.microsoft.com/office/powerpoint/2010/main" val="3817941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C1034A-B317-8846-9FB5-8700181A5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567" y="331075"/>
            <a:ext cx="4753304" cy="6337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783703-C5C0-D246-8762-230729C5508A}"/>
              </a:ext>
            </a:extLst>
          </p:cNvPr>
          <p:cNvSpPr txBox="1"/>
          <p:nvPr/>
        </p:nvSpPr>
        <p:spPr>
          <a:xfrm>
            <a:off x="1170252" y="2622781"/>
            <a:ext cx="393031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This blind lady works (I believe) as a court </a:t>
            </a:r>
            <a:r>
              <a:rPr lang="en-US" sz="3600" dirty="0" smtClean="0"/>
              <a:t>clerk.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8472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3FC652-70BB-0C4E-A352-4040CAF44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703" y="-401053"/>
            <a:ext cx="12902557" cy="725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7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982D1-9141-DE47-B61F-6B5C18DA6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48155"/>
            <a:ext cx="13823237" cy="3534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9E5FAB-D1E2-CC40-86E3-82747F60D497}"/>
              </a:ext>
            </a:extLst>
          </p:cNvPr>
          <p:cNvSpPr txBox="1"/>
          <p:nvPr/>
        </p:nvSpPr>
        <p:spPr>
          <a:xfrm>
            <a:off x="964693" y="5951621"/>
            <a:ext cx="10317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80 with a variety of “special needs” were baptized.</a:t>
            </a:r>
          </a:p>
        </p:txBody>
      </p:sp>
    </p:spTree>
    <p:extLst>
      <p:ext uri="{BB962C8B-B14F-4D97-AF65-F5344CB8AC3E}">
        <p14:creationId xmlns:p14="http://schemas.microsoft.com/office/powerpoint/2010/main" val="35645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5BB084-03CE-7241-8DE3-479B7A921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6089E7-2C8D-9244-BDF2-682669B5D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3189" y="-385011"/>
            <a:ext cx="13677294" cy="769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4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4A760F-776F-E743-814C-CACA09DA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821" y="925781"/>
            <a:ext cx="8590898" cy="57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6B551F-391A-8246-A7BF-5CA7D628C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7B9E40-FC0D-0940-848B-25C497BC8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154" y="1043691"/>
            <a:ext cx="9027936" cy="560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90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494159-7F60-F04C-B48F-DD8B757A5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247" y="982238"/>
            <a:ext cx="8129451" cy="5646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7A01B3-6AC8-9F4A-A365-0BF602D57217}"/>
              </a:ext>
            </a:extLst>
          </p:cNvPr>
          <p:cNvSpPr txBox="1"/>
          <p:nvPr/>
        </p:nvSpPr>
        <p:spPr>
          <a:xfrm>
            <a:off x="68239" y="1685919"/>
            <a:ext cx="36985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Our Leadership Team:</a:t>
            </a:r>
          </a:p>
          <a:p>
            <a:r>
              <a:rPr lang="en-US" sz="2800" dirty="0"/>
              <a:t>Jeff Jordan, Larry Evans,</a:t>
            </a:r>
          </a:p>
          <a:p>
            <a:r>
              <a:rPr lang="en-US" sz="2800" dirty="0"/>
              <a:t>Pastor and Mrs. Muasya,</a:t>
            </a:r>
          </a:p>
          <a:p>
            <a:r>
              <a:rPr lang="en-US" sz="2800" dirty="0"/>
              <a:t>Pat Gustin, Thompson</a:t>
            </a:r>
          </a:p>
          <a:p>
            <a:r>
              <a:rPr lang="en-US" sz="2800" dirty="0"/>
              <a:t>Kay and John Blake</a:t>
            </a:r>
          </a:p>
        </p:txBody>
      </p:sp>
    </p:spTree>
    <p:extLst>
      <p:ext uri="{BB962C8B-B14F-4D97-AF65-F5344CB8AC3E}">
        <p14:creationId xmlns:p14="http://schemas.microsoft.com/office/powerpoint/2010/main" val="350118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0055F74-D308-0D40-BD7A-DF339365C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873" y="750383"/>
            <a:ext cx="7839241" cy="5879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77E15A-CFC9-E04E-A150-AA7B955762A4}"/>
              </a:ext>
            </a:extLst>
          </p:cNvPr>
          <p:cNvSpPr txBox="1"/>
          <p:nvPr/>
        </p:nvSpPr>
        <p:spPr>
          <a:xfrm>
            <a:off x="488746" y="1418940"/>
            <a:ext cx="319237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they have</a:t>
            </a:r>
          </a:p>
          <a:p>
            <a:r>
              <a:rPr lang="en-US" sz="3200" dirty="0"/>
              <a:t>been here</a:t>
            </a:r>
          </a:p>
          <a:p>
            <a:r>
              <a:rPr lang="en-US" sz="3200" dirty="0"/>
              <a:t>all along.  . . .</a:t>
            </a:r>
          </a:p>
          <a:p>
            <a:endParaRPr lang="en-US" sz="3200" dirty="0"/>
          </a:p>
          <a:p>
            <a:r>
              <a:rPr lang="en-US" sz="3200" dirty="0"/>
              <a:t>Finally we are </a:t>
            </a:r>
          </a:p>
          <a:p>
            <a:r>
              <a:rPr lang="en-US" sz="3200" dirty="0"/>
              <a:t>are beginning</a:t>
            </a:r>
          </a:p>
          <a:p>
            <a:r>
              <a:rPr lang="en-US" sz="3200" dirty="0"/>
              <a:t>see some things</a:t>
            </a:r>
          </a:p>
          <a:p>
            <a:r>
              <a:rPr lang="en-US" sz="3200" dirty="0"/>
              <a:t>differently and</a:t>
            </a:r>
          </a:p>
          <a:p>
            <a:r>
              <a:rPr lang="en-US" sz="3200" dirty="0"/>
              <a:t>some people</a:t>
            </a:r>
          </a:p>
          <a:p>
            <a:r>
              <a:rPr lang="en-US" sz="3200" dirty="0"/>
              <a:t>differently too.</a:t>
            </a:r>
          </a:p>
        </p:txBody>
      </p:sp>
    </p:spTree>
    <p:extLst>
      <p:ext uri="{BB962C8B-B14F-4D97-AF65-F5344CB8AC3E}">
        <p14:creationId xmlns:p14="http://schemas.microsoft.com/office/powerpoint/2010/main" val="3195187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6C27AF-7EC8-A442-90F0-A059A50C0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96" y="774204"/>
            <a:ext cx="7793421" cy="5845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5F96F6-8D50-7F4B-A1CB-0F8BEB79ED1A}"/>
              </a:ext>
            </a:extLst>
          </p:cNvPr>
          <p:cNvSpPr txBox="1"/>
          <p:nvPr/>
        </p:nvSpPr>
        <p:spPr>
          <a:xfrm>
            <a:off x="331079" y="2290649"/>
            <a:ext cx="36418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There is a reason </a:t>
            </a:r>
            <a:r>
              <a:rPr lang="en-US" sz="3200" dirty="0" smtClean="0"/>
              <a:t>why the </a:t>
            </a:r>
            <a:r>
              <a:rPr lang="en-US" sz="3200" dirty="0"/>
              <a:t>man to my </a:t>
            </a:r>
            <a:r>
              <a:rPr lang="en-US" sz="3200" dirty="0" smtClean="0"/>
              <a:t>left has </a:t>
            </a:r>
            <a:r>
              <a:rPr lang="en-US" sz="3200" dirty="0"/>
              <a:t>his shoes on </a:t>
            </a:r>
            <a:r>
              <a:rPr lang="en-US" sz="3200" dirty="0" smtClean="0"/>
              <a:t>his hands</a:t>
            </a:r>
            <a:r>
              <a:rPr lang="en-US" sz="3200" dirty="0"/>
              <a:t>!  He </a:t>
            </a:r>
            <a:r>
              <a:rPr lang="en-US" sz="3200" dirty="0" smtClean="0"/>
              <a:t>cannot stand </a:t>
            </a:r>
            <a:r>
              <a:rPr lang="en-US" sz="3200" dirty="0"/>
              <a:t>or </a:t>
            </a:r>
            <a:r>
              <a:rPr lang="en-US" sz="3200" dirty="0" smtClean="0"/>
              <a:t>use </a:t>
            </a:r>
            <a:r>
              <a:rPr lang="en-US" sz="3200" dirty="0"/>
              <a:t>his legs.</a:t>
            </a:r>
          </a:p>
        </p:txBody>
      </p:sp>
    </p:spTree>
    <p:extLst>
      <p:ext uri="{BB962C8B-B14F-4D97-AF65-F5344CB8AC3E}">
        <p14:creationId xmlns:p14="http://schemas.microsoft.com/office/powerpoint/2010/main" val="1690755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876B6E-1598-814A-B513-5A53BB88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694" y="567558"/>
            <a:ext cx="5308104" cy="6093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49EF03-9DD0-E245-A8A7-2C48B62EDF59}"/>
              </a:ext>
            </a:extLst>
          </p:cNvPr>
          <p:cNvSpPr txBox="1"/>
          <p:nvPr/>
        </p:nvSpPr>
        <p:spPr>
          <a:xfrm>
            <a:off x="914400" y="1844646"/>
            <a:ext cx="4824248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Her request was simple:</a:t>
            </a:r>
          </a:p>
          <a:p>
            <a:r>
              <a:rPr lang="en-US" sz="3200" dirty="0"/>
              <a:t>“Could I have a newer</a:t>
            </a:r>
          </a:p>
          <a:p>
            <a:r>
              <a:rPr lang="en-US" sz="3200" dirty="0"/>
              <a:t>wheelchair?”</a:t>
            </a:r>
          </a:p>
          <a:p>
            <a:endParaRPr lang="en-US" sz="3200" dirty="0"/>
          </a:p>
          <a:p>
            <a:r>
              <a:rPr lang="en-US" sz="3200" dirty="0"/>
              <a:t>The picture doesn’t</a:t>
            </a:r>
          </a:p>
          <a:p>
            <a:r>
              <a:rPr lang="en-US" sz="3200" dirty="0"/>
              <a:t>show it but it is an </a:t>
            </a:r>
          </a:p>
          <a:p>
            <a:r>
              <a:rPr lang="en-US" sz="3200" dirty="0"/>
              <a:t>“ancient” wheelchair.</a:t>
            </a:r>
          </a:p>
        </p:txBody>
      </p:sp>
    </p:spTree>
    <p:extLst>
      <p:ext uri="{BB962C8B-B14F-4D97-AF65-F5344CB8AC3E}">
        <p14:creationId xmlns:p14="http://schemas.microsoft.com/office/powerpoint/2010/main" val="3826136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5FD9C1-057C-D24C-A93C-F217E720E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470" y="677918"/>
            <a:ext cx="4481348" cy="5975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530A12-00F8-514C-AB4A-E10D8A1F6314}"/>
              </a:ext>
            </a:extLst>
          </p:cNvPr>
          <p:cNvSpPr txBox="1"/>
          <p:nvPr/>
        </p:nvSpPr>
        <p:spPr>
          <a:xfrm>
            <a:off x="177568" y="2890391"/>
            <a:ext cx="7443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Solomon </a:t>
            </a:r>
            <a:r>
              <a:rPr lang="en-US" sz="3200" dirty="0" err="1"/>
              <a:t>Nwaejike</a:t>
            </a:r>
            <a:r>
              <a:rPr lang="en-US" sz="3200" dirty="0"/>
              <a:t>, a Special Needs </a:t>
            </a:r>
          </a:p>
          <a:p>
            <a:r>
              <a:rPr lang="en-US" sz="3200" dirty="0"/>
              <a:t>visionary from Nigeria!</a:t>
            </a:r>
          </a:p>
        </p:txBody>
      </p:sp>
    </p:spTree>
    <p:extLst>
      <p:ext uri="{BB962C8B-B14F-4D97-AF65-F5344CB8AC3E}">
        <p14:creationId xmlns:p14="http://schemas.microsoft.com/office/powerpoint/2010/main" val="3906655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EB868D-DB3B-B241-97FA-716F3587A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779" y="331077"/>
            <a:ext cx="4765127" cy="6353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1B2556-BEAF-394E-BA0D-1329AD1F5F9B}"/>
              </a:ext>
            </a:extLst>
          </p:cNvPr>
          <p:cNvSpPr txBox="1"/>
          <p:nvPr/>
        </p:nvSpPr>
        <p:spPr>
          <a:xfrm>
            <a:off x="317799" y="1984334"/>
            <a:ext cx="57676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 first met this lady in 2013 at her wedding. It was one of the first </a:t>
            </a:r>
            <a:r>
              <a:rPr lang="en-US" sz="3200" dirty="0" smtClean="0"/>
              <a:t>weddings </a:t>
            </a:r>
            <a:r>
              <a:rPr lang="en-US" sz="3200" dirty="0"/>
              <a:t>of deaf persons I ever attended.  She </a:t>
            </a:r>
            <a:r>
              <a:rPr lang="en-US" sz="3200" dirty="0" smtClean="0"/>
              <a:t>visited </a:t>
            </a:r>
            <a:r>
              <a:rPr lang="en-US" sz="3200" dirty="0"/>
              <a:t>the Special Needs Camp Meeting.</a:t>
            </a:r>
          </a:p>
        </p:txBody>
      </p:sp>
    </p:spTree>
    <p:extLst>
      <p:ext uri="{BB962C8B-B14F-4D97-AF65-F5344CB8AC3E}">
        <p14:creationId xmlns:p14="http://schemas.microsoft.com/office/powerpoint/2010/main" val="3860238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D39ECD-200D-6E4B-8739-B30CD8DC5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536" y="884730"/>
            <a:ext cx="7677516" cy="5758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030F4A-2D0B-3343-859F-CAE4CE619DD6}"/>
              </a:ext>
            </a:extLst>
          </p:cNvPr>
          <p:cNvSpPr txBox="1"/>
          <p:nvPr/>
        </p:nvSpPr>
        <p:spPr>
          <a:xfrm>
            <a:off x="112574" y="2732746"/>
            <a:ext cx="41339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One of many group </a:t>
            </a:r>
            <a:r>
              <a:rPr lang="en-US" sz="3200" dirty="0" smtClean="0"/>
              <a:t>photos </a:t>
            </a:r>
            <a:r>
              <a:rPr lang="en-US" sz="3200" dirty="0"/>
              <a:t>taken </a:t>
            </a:r>
            <a:r>
              <a:rPr lang="en-US" sz="3200" dirty="0" smtClean="0"/>
              <a:t>before we </a:t>
            </a:r>
            <a:r>
              <a:rPr lang="en-US" sz="3200" dirty="0"/>
              <a:t>could say, </a:t>
            </a:r>
            <a:r>
              <a:rPr lang="en-US" sz="3200" dirty="0" smtClean="0"/>
              <a:t>“</a:t>
            </a:r>
            <a:r>
              <a:rPr lang="en-US" sz="3200" dirty="0"/>
              <a:t>Good-bye.”</a:t>
            </a:r>
          </a:p>
        </p:txBody>
      </p:sp>
    </p:spTree>
    <p:extLst>
      <p:ext uri="{BB962C8B-B14F-4D97-AF65-F5344CB8AC3E}">
        <p14:creationId xmlns:p14="http://schemas.microsoft.com/office/powerpoint/2010/main" val="2688025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78DFD2-897E-E14B-B153-0CEB92322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072" y="368489"/>
            <a:ext cx="4728950" cy="6305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63EA30-BDDB-694C-944E-D71F5D5F5E5A}"/>
              </a:ext>
            </a:extLst>
          </p:cNvPr>
          <p:cNvSpPr txBox="1"/>
          <p:nvPr/>
        </p:nvSpPr>
        <p:spPr>
          <a:xfrm>
            <a:off x="1897523" y="2772374"/>
            <a:ext cx="3080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Some very special</a:t>
            </a:r>
          </a:p>
          <a:p>
            <a:r>
              <a:rPr lang="en-US" sz="3200" dirty="0"/>
              <a:t>colleagues!</a:t>
            </a:r>
          </a:p>
        </p:txBody>
      </p:sp>
    </p:spTree>
    <p:extLst>
      <p:ext uri="{BB962C8B-B14F-4D97-AF65-F5344CB8AC3E}">
        <p14:creationId xmlns:p14="http://schemas.microsoft.com/office/powerpoint/2010/main" val="205298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831397-7958-B344-B223-E1599DC25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538" y="852869"/>
            <a:ext cx="7561019" cy="56707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CB66A5-72B6-E645-8422-DFDB3B687D4A}"/>
              </a:ext>
            </a:extLst>
          </p:cNvPr>
          <p:cNvSpPr txBox="1"/>
          <p:nvPr/>
        </p:nvSpPr>
        <p:spPr>
          <a:xfrm>
            <a:off x="163776" y="1518423"/>
            <a:ext cx="39442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Just a few years ago(2011)</a:t>
            </a:r>
          </a:p>
          <a:p>
            <a:r>
              <a:rPr lang="en-US" sz="2800" dirty="0"/>
              <a:t>there were about 40-50 at our first meeting in</a:t>
            </a:r>
          </a:p>
          <a:p>
            <a:r>
              <a:rPr lang="en-US" sz="2800" dirty="0"/>
              <a:t>Kenya.  The attendance</a:t>
            </a:r>
          </a:p>
          <a:p>
            <a:r>
              <a:rPr lang="en-US" sz="2800" dirty="0"/>
              <a:t>shown here is during the week.</a:t>
            </a:r>
          </a:p>
          <a:p>
            <a:r>
              <a:rPr lang="en-US" sz="2800" dirty="0"/>
              <a:t>There was an overflow</a:t>
            </a:r>
          </a:p>
          <a:p>
            <a:r>
              <a:rPr lang="en-US" sz="2800" dirty="0"/>
              <a:t>sitting outside as well.</a:t>
            </a:r>
          </a:p>
        </p:txBody>
      </p:sp>
    </p:spTree>
    <p:extLst>
      <p:ext uri="{BB962C8B-B14F-4D97-AF65-F5344CB8AC3E}">
        <p14:creationId xmlns:p14="http://schemas.microsoft.com/office/powerpoint/2010/main" val="2387316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F7B2E2-D6F1-434F-B127-84FB2F9E7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605" y="174523"/>
            <a:ext cx="4536638" cy="6048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C67B1B-41FD-DB4E-8BA5-9B1C85C4F471}"/>
              </a:ext>
            </a:extLst>
          </p:cNvPr>
          <p:cNvSpPr txBox="1"/>
          <p:nvPr/>
        </p:nvSpPr>
        <p:spPr>
          <a:xfrm>
            <a:off x="1988989" y="2374232"/>
            <a:ext cx="32244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Zee </a:t>
            </a:r>
            <a:r>
              <a:rPr lang="en-US" sz="3200" dirty="0" err="1" smtClean="0"/>
              <a:t>Lekgwara</a:t>
            </a:r>
            <a:r>
              <a:rPr lang="en-US" sz="3200" dirty="0" smtClean="0"/>
              <a:t>, </a:t>
            </a:r>
            <a:r>
              <a:rPr lang="en-US" sz="3200" dirty="0"/>
              <a:t>a committed</a:t>
            </a:r>
          </a:p>
          <a:p>
            <a:r>
              <a:rPr lang="en-US" sz="3200" dirty="0"/>
              <a:t>lay leader and interpreter for</a:t>
            </a:r>
          </a:p>
          <a:p>
            <a:r>
              <a:rPr lang="en-US" sz="3200" dirty="0"/>
              <a:t>the Deaf from </a:t>
            </a:r>
          </a:p>
          <a:p>
            <a:r>
              <a:rPr lang="en-US" sz="3200" dirty="0"/>
              <a:t>South Africa</a:t>
            </a:r>
          </a:p>
        </p:txBody>
      </p:sp>
    </p:spTree>
    <p:extLst>
      <p:ext uri="{BB962C8B-B14F-4D97-AF65-F5344CB8AC3E}">
        <p14:creationId xmlns:p14="http://schemas.microsoft.com/office/powerpoint/2010/main" val="38449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5AA403-C930-D447-91F0-EB12DDC92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934" y="895980"/>
            <a:ext cx="7941816" cy="56774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6B0860-FCE7-BA43-BA10-7C0D60B2100C}"/>
              </a:ext>
            </a:extLst>
          </p:cNvPr>
          <p:cNvSpPr txBox="1"/>
          <p:nvPr/>
        </p:nvSpPr>
        <p:spPr>
          <a:xfrm>
            <a:off x="341193" y="2419755"/>
            <a:ext cx="33300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Douglas</a:t>
            </a:r>
          </a:p>
          <a:p>
            <a:r>
              <a:rPr lang="en-US" sz="3200" dirty="0" err="1" smtClean="0"/>
              <a:t>Mapeta</a:t>
            </a:r>
            <a:r>
              <a:rPr lang="en-US" sz="3200" dirty="0" smtClean="0"/>
              <a:t> leads a song </a:t>
            </a:r>
            <a:r>
              <a:rPr lang="en-US" sz="3200" dirty="0"/>
              <a:t>service,</a:t>
            </a:r>
          </a:p>
          <a:p>
            <a:r>
              <a:rPr lang="en-US" sz="3200" dirty="0"/>
              <a:t>no one can </a:t>
            </a:r>
          </a:p>
          <a:p>
            <a:r>
              <a:rPr lang="en-US" sz="3200" dirty="0"/>
              <a:t>escape the </a:t>
            </a:r>
          </a:p>
          <a:p>
            <a:r>
              <a:rPr lang="en-US" sz="3200" dirty="0"/>
              <a:t>pull of his  </a:t>
            </a:r>
          </a:p>
          <a:p>
            <a:r>
              <a:rPr lang="en-US" sz="3200" dirty="0"/>
              <a:t>enthusiasm.</a:t>
            </a:r>
          </a:p>
        </p:txBody>
      </p:sp>
    </p:spTree>
    <p:extLst>
      <p:ext uri="{BB962C8B-B14F-4D97-AF65-F5344CB8AC3E}">
        <p14:creationId xmlns:p14="http://schemas.microsoft.com/office/powerpoint/2010/main" val="289159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12A94B-2A77-7D4E-B83A-710FEC048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107" y="683648"/>
            <a:ext cx="4340198" cy="5786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4B1632-25B3-0043-A257-133025D998DD}"/>
              </a:ext>
            </a:extLst>
          </p:cNvPr>
          <p:cNvSpPr txBox="1"/>
          <p:nvPr/>
        </p:nvSpPr>
        <p:spPr>
          <a:xfrm>
            <a:off x="1647803" y="2792283"/>
            <a:ext cx="3224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Doug </a:t>
            </a:r>
            <a:r>
              <a:rPr lang="en-US" sz="3200" dirty="0" err="1"/>
              <a:t>Mapeta</a:t>
            </a:r>
            <a:r>
              <a:rPr lang="en-US" sz="3200" dirty="0"/>
              <a:t> from </a:t>
            </a:r>
          </a:p>
          <a:p>
            <a:r>
              <a:rPr lang="en-US" sz="3200" dirty="0"/>
              <a:t>Zimbabwe.</a:t>
            </a:r>
          </a:p>
        </p:txBody>
      </p:sp>
    </p:spTree>
    <p:extLst>
      <p:ext uri="{BB962C8B-B14F-4D97-AF65-F5344CB8AC3E}">
        <p14:creationId xmlns:p14="http://schemas.microsoft.com/office/powerpoint/2010/main" val="79143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1FE13B-D22D-0E4A-ABDE-7069251A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174" y="959373"/>
            <a:ext cx="8438865" cy="5625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398054-DADE-7C42-8F3D-9E0B8102830F}"/>
              </a:ext>
            </a:extLst>
          </p:cNvPr>
          <p:cNvSpPr txBox="1"/>
          <p:nvPr/>
        </p:nvSpPr>
        <p:spPr>
          <a:xfrm>
            <a:off x="68238" y="1409327"/>
            <a:ext cx="338463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While there</a:t>
            </a:r>
          </a:p>
          <a:p>
            <a:r>
              <a:rPr lang="en-US" sz="3200" dirty="0"/>
              <a:t>were many</a:t>
            </a:r>
          </a:p>
          <a:p>
            <a:r>
              <a:rPr lang="en-US" sz="3200" dirty="0"/>
              <a:t>Deaf in attendance,</a:t>
            </a:r>
          </a:p>
          <a:p>
            <a:r>
              <a:rPr lang="en-US" sz="3200" dirty="0"/>
              <a:t>there were also many blind and</a:t>
            </a:r>
          </a:p>
          <a:p>
            <a:r>
              <a:rPr lang="en-US" sz="3200" dirty="0"/>
              <a:t>those with</a:t>
            </a:r>
          </a:p>
          <a:p>
            <a:r>
              <a:rPr lang="en-US" sz="3200" dirty="0"/>
              <a:t>a variety of </a:t>
            </a:r>
          </a:p>
          <a:p>
            <a:r>
              <a:rPr lang="en-US" sz="3200" dirty="0"/>
              <a:t>physical challenges.</a:t>
            </a:r>
          </a:p>
        </p:txBody>
      </p:sp>
    </p:spTree>
    <p:extLst>
      <p:ext uri="{BB962C8B-B14F-4D97-AF65-F5344CB8AC3E}">
        <p14:creationId xmlns:p14="http://schemas.microsoft.com/office/powerpoint/2010/main" val="266779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1204</TotalTime>
  <Words>575</Words>
  <Application>Microsoft Office PowerPoint</Application>
  <PresentationFormat>Custom</PresentationFormat>
  <Paragraphs>103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Vapor Trail</vt:lpstr>
      <vt:lpstr>Kenya Special Needs Camp Meeting &amp; Training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Kenya Special Needs Camp Meeting</dc:title>
  <dc:creator>Microsoft Office User</dc:creator>
  <cp:lastModifiedBy>Colin Preston</cp:lastModifiedBy>
  <cp:revision>50</cp:revision>
  <dcterms:created xsi:type="dcterms:W3CDTF">2018-09-18T01:01:27Z</dcterms:created>
  <dcterms:modified xsi:type="dcterms:W3CDTF">2018-09-23T17:05:33Z</dcterms:modified>
</cp:coreProperties>
</file>