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76" r:id="rId14"/>
    <p:sldId id="269" r:id="rId15"/>
    <p:sldId id="270" r:id="rId16"/>
    <p:sldId id="271" r:id="rId17"/>
    <p:sldId id="272" r:id="rId18"/>
    <p:sldId id="273" r:id="rId19"/>
    <p:sldId id="275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/>
    <p:restoredTop sz="94586"/>
  </p:normalViewPr>
  <p:slideViewPr>
    <p:cSldViewPr snapToGrid="0" snapToObjects="1">
      <p:cViewPr varScale="1">
        <p:scale>
          <a:sx n="46" d="100"/>
          <a:sy n="46" d="100"/>
        </p:scale>
        <p:origin x="-1422" y="-11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-74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77775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01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2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iblehub.com/ecclesiastes/4-10.htm" TargetMode="External"/><Relationship Id="rId2" Type="http://schemas.openxmlformats.org/officeDocument/2006/relationships/hyperlink" Target="http://biblehub.com/ecclesiastes/4-9.htm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biblehub.com/ecclesiastes/4-12.htm" TargetMode="External"/><Relationship Id="rId4" Type="http://schemas.openxmlformats.org/officeDocument/2006/relationships/hyperlink" Target="http://biblehub.com/ecclesiastes/4-11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1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3AD07B5-6304-EF47-A19B-B7C055DE0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868796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9Two are better than one,…"/>
          <p:cNvSpPr txBox="1">
            <a:spLocks noGrp="1"/>
          </p:cNvSpPr>
          <p:nvPr>
            <p:ph type="body" idx="1"/>
          </p:nvPr>
        </p:nvSpPr>
        <p:spPr>
          <a:xfrm>
            <a:off x="877078" y="149291"/>
            <a:ext cx="11841395" cy="905069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 defTabSz="457200">
              <a:lnSpc>
                <a:spcPts val="5100"/>
              </a:lnSpc>
              <a:spcBef>
                <a:spcPts val="1200"/>
              </a:spcBef>
              <a:buSzTx/>
              <a:buNone/>
              <a:defRPr sz="3100" i="1">
                <a:latin typeface="Noto Sans"/>
                <a:ea typeface="Noto Sans"/>
                <a:cs typeface="Noto Sans"/>
                <a:sym typeface="Noto Sans"/>
              </a:defRPr>
            </a:pPr>
            <a:r>
              <a:rPr b="1" u="sng" dirty="0">
                <a:solidFill>
                  <a:srgbClr val="0000EE"/>
                </a:solidFill>
                <a:hlinkClick r:id="rId2"/>
              </a:rPr>
              <a:t>9</a:t>
            </a:r>
            <a:r>
              <a:rPr dirty="0"/>
              <a:t>Two are better than one,</a:t>
            </a:r>
          </a:p>
          <a:p>
            <a:pPr marL="0" indent="0" defTabSz="457200">
              <a:lnSpc>
                <a:spcPts val="5100"/>
              </a:lnSpc>
              <a:spcBef>
                <a:spcPts val="1200"/>
              </a:spcBef>
              <a:buSzTx/>
              <a:buNone/>
              <a:defRPr sz="3100" i="1">
                <a:latin typeface="Noto Sans"/>
                <a:ea typeface="Noto Sans"/>
                <a:cs typeface="Noto Sans"/>
                <a:sym typeface="Noto Sans"/>
              </a:defRPr>
            </a:pPr>
            <a:r>
              <a:rPr dirty="0"/>
              <a:t>because they have a good return for their labor:</a:t>
            </a:r>
          </a:p>
          <a:p>
            <a:pPr marL="0" indent="0" defTabSz="457200">
              <a:lnSpc>
                <a:spcPts val="5100"/>
              </a:lnSpc>
              <a:spcBef>
                <a:spcPts val="1200"/>
              </a:spcBef>
              <a:buSzTx/>
              <a:buNone/>
              <a:defRPr sz="3100" i="1">
                <a:latin typeface="Noto Sans"/>
                <a:ea typeface="Noto Sans"/>
                <a:cs typeface="Noto Sans"/>
                <a:sym typeface="Noto Sans"/>
              </a:defRPr>
            </a:pPr>
            <a:r>
              <a:rPr b="1" u="sng" dirty="0">
                <a:solidFill>
                  <a:srgbClr val="0000EE"/>
                </a:solidFill>
                <a:hlinkClick r:id="rId3"/>
              </a:rPr>
              <a:t>10</a:t>
            </a:r>
            <a:r>
              <a:rPr dirty="0"/>
              <a:t>If either of them falls down,</a:t>
            </a:r>
          </a:p>
          <a:p>
            <a:pPr marL="0" indent="0" defTabSz="457200">
              <a:lnSpc>
                <a:spcPts val="5100"/>
              </a:lnSpc>
              <a:spcBef>
                <a:spcPts val="1200"/>
              </a:spcBef>
              <a:buSzTx/>
              <a:buNone/>
              <a:defRPr sz="3100" i="1">
                <a:latin typeface="Noto Sans"/>
                <a:ea typeface="Noto Sans"/>
                <a:cs typeface="Noto Sans"/>
                <a:sym typeface="Noto Sans"/>
              </a:defRPr>
            </a:pPr>
            <a:r>
              <a:rPr dirty="0"/>
              <a:t>one can help the other up.</a:t>
            </a:r>
          </a:p>
          <a:p>
            <a:pPr marL="0" indent="0" defTabSz="457200">
              <a:lnSpc>
                <a:spcPts val="5100"/>
              </a:lnSpc>
              <a:spcBef>
                <a:spcPts val="1200"/>
              </a:spcBef>
              <a:buSzTx/>
              <a:buNone/>
              <a:defRPr sz="3100" i="1">
                <a:latin typeface="Noto Sans"/>
                <a:ea typeface="Noto Sans"/>
                <a:cs typeface="Noto Sans"/>
                <a:sym typeface="Noto Sans"/>
              </a:defRPr>
            </a:pPr>
            <a:r>
              <a:rPr dirty="0"/>
              <a:t>But pity anyone who falls</a:t>
            </a:r>
          </a:p>
          <a:p>
            <a:pPr marL="0" indent="0" defTabSz="457200">
              <a:lnSpc>
                <a:spcPts val="5100"/>
              </a:lnSpc>
              <a:spcBef>
                <a:spcPts val="1200"/>
              </a:spcBef>
              <a:buSzTx/>
              <a:buNone/>
              <a:defRPr sz="3100" i="1">
                <a:latin typeface="Noto Sans"/>
                <a:ea typeface="Noto Sans"/>
                <a:cs typeface="Noto Sans"/>
                <a:sym typeface="Noto Sans"/>
              </a:defRPr>
            </a:pPr>
            <a:r>
              <a:rPr dirty="0"/>
              <a:t>and has no one to help them up.</a:t>
            </a:r>
          </a:p>
          <a:p>
            <a:pPr marL="0" indent="0" defTabSz="457200">
              <a:lnSpc>
                <a:spcPts val="5100"/>
              </a:lnSpc>
              <a:spcBef>
                <a:spcPts val="1200"/>
              </a:spcBef>
              <a:buSzTx/>
              <a:buNone/>
              <a:defRPr sz="3100" i="1">
                <a:latin typeface="Noto Sans"/>
                <a:ea typeface="Noto Sans"/>
                <a:cs typeface="Noto Sans"/>
                <a:sym typeface="Noto Sans"/>
              </a:defRPr>
            </a:pPr>
            <a:r>
              <a:rPr b="1" u="sng" dirty="0">
                <a:solidFill>
                  <a:srgbClr val="0000EE"/>
                </a:solidFill>
                <a:hlinkClick r:id="rId4"/>
              </a:rPr>
              <a:t>11</a:t>
            </a:r>
            <a:r>
              <a:rPr dirty="0"/>
              <a:t>Also, if two lie down together, they will keep warm.</a:t>
            </a:r>
          </a:p>
          <a:p>
            <a:pPr marL="0" indent="0" defTabSz="457200">
              <a:lnSpc>
                <a:spcPts val="5100"/>
              </a:lnSpc>
              <a:spcBef>
                <a:spcPts val="1200"/>
              </a:spcBef>
              <a:buSzTx/>
              <a:buNone/>
              <a:defRPr sz="3100" i="1">
                <a:latin typeface="Noto Sans"/>
                <a:ea typeface="Noto Sans"/>
                <a:cs typeface="Noto Sans"/>
                <a:sym typeface="Noto Sans"/>
              </a:defRPr>
            </a:pPr>
            <a:r>
              <a:rPr dirty="0"/>
              <a:t>But how can one keep warm alone?</a:t>
            </a:r>
          </a:p>
          <a:p>
            <a:pPr marL="0" indent="0" defTabSz="457200">
              <a:lnSpc>
                <a:spcPts val="5100"/>
              </a:lnSpc>
              <a:spcBef>
                <a:spcPts val="1200"/>
              </a:spcBef>
              <a:buSzTx/>
              <a:buNone/>
              <a:defRPr sz="3100" i="1">
                <a:latin typeface="Noto Sans"/>
                <a:ea typeface="Noto Sans"/>
                <a:cs typeface="Noto Sans"/>
                <a:sym typeface="Noto Sans"/>
              </a:defRPr>
            </a:pPr>
            <a:r>
              <a:rPr b="1" u="sng" dirty="0">
                <a:solidFill>
                  <a:srgbClr val="0000EE"/>
                </a:solidFill>
                <a:hlinkClick r:id="rId5"/>
              </a:rPr>
              <a:t>12</a:t>
            </a:r>
            <a:r>
              <a:rPr dirty="0"/>
              <a:t>Though one may be overpowered,</a:t>
            </a:r>
          </a:p>
          <a:p>
            <a:pPr marL="0" indent="0" defTabSz="457200">
              <a:lnSpc>
                <a:spcPts val="5100"/>
              </a:lnSpc>
              <a:spcBef>
                <a:spcPts val="1200"/>
              </a:spcBef>
              <a:buSzTx/>
              <a:buNone/>
              <a:defRPr sz="3100" i="1">
                <a:latin typeface="Noto Sans"/>
                <a:ea typeface="Noto Sans"/>
                <a:cs typeface="Noto Sans"/>
                <a:sym typeface="Noto Sans"/>
              </a:defRPr>
            </a:pPr>
            <a:r>
              <a:rPr dirty="0"/>
              <a:t>two can defend themselves.</a:t>
            </a:r>
          </a:p>
          <a:p>
            <a:pPr marL="0" indent="0" defTabSz="457200">
              <a:lnSpc>
                <a:spcPts val="5100"/>
              </a:lnSpc>
              <a:spcBef>
                <a:spcPts val="1200"/>
              </a:spcBef>
              <a:buSzTx/>
              <a:buNone/>
              <a:defRPr sz="3100" i="1">
                <a:latin typeface="Noto Sans"/>
                <a:ea typeface="Noto Sans"/>
                <a:cs typeface="Noto Sans"/>
                <a:sym typeface="Noto Sans"/>
              </a:defRPr>
            </a:pPr>
            <a:r>
              <a:rPr dirty="0"/>
              <a:t>A cord of three strands is not quickly broken.</a:t>
            </a:r>
            <a:r>
              <a:rPr lang="fr-CH" dirty="0"/>
              <a:t>  </a:t>
            </a:r>
            <a:r>
              <a:rPr lang="fr-CH" dirty="0" smtClean="0"/>
              <a:t>   E</a:t>
            </a:r>
            <a:r>
              <a:rPr dirty="0" err="1" smtClean="0"/>
              <a:t>cclesiastes</a:t>
            </a:r>
            <a:r>
              <a:rPr dirty="0" smtClean="0"/>
              <a:t> </a:t>
            </a:r>
            <a:r>
              <a:rPr dirty="0"/>
              <a:t>4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E91FA3-C0E1-C64F-924B-AB84B3453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8660816"/>
          </a:xfrm>
          <a:prstGeom prst="rect">
            <a:avLst/>
          </a:prstGeom>
        </p:spPr>
      </p:pic>
      <p:sp>
        <p:nvSpPr>
          <p:cNvPr id="168" name="The lesson"/>
          <p:cNvSpPr txBox="1">
            <a:spLocks noGrp="1"/>
          </p:cNvSpPr>
          <p:nvPr>
            <p:ph type="body" sz="quarter" idx="1"/>
          </p:nvPr>
        </p:nvSpPr>
        <p:spPr>
          <a:xfrm>
            <a:off x="377929" y="8733980"/>
            <a:ext cx="12248942" cy="97059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3900"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r>
              <a:t>The lesson </a:t>
            </a:r>
          </a:p>
        </p:txBody>
      </p:sp>
      <p:sp>
        <p:nvSpPr>
          <p:cNvPr id="169" name="Isolation Mode"/>
          <p:cNvSpPr txBox="1"/>
          <p:nvPr/>
        </p:nvSpPr>
        <p:spPr>
          <a:xfrm>
            <a:off x="4903363" y="3119029"/>
            <a:ext cx="5117357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 b="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r>
              <a:t>Isolation Mode</a:t>
            </a:r>
          </a:p>
        </p:txBody>
      </p:sp>
      <p:pic>
        <p:nvPicPr>
          <p:cNvPr id="170" name="SDA logo white.png" descr="SDA logo 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71" y="559113"/>
            <a:ext cx="778075" cy="778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3AD07B5-6304-EF47-A19B-B7C055DE0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868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5185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ongs"/>
          <p:cNvSpPr txBox="1">
            <a:spLocks noGrp="1"/>
          </p:cNvSpPr>
          <p:nvPr>
            <p:ph type="body" sz="quarter" idx="1"/>
          </p:nvPr>
        </p:nvSpPr>
        <p:spPr>
          <a:xfrm>
            <a:off x="74873" y="8641245"/>
            <a:ext cx="12855054" cy="1048912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5200"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r>
              <a:t>Songs</a:t>
            </a:r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124" name="SDA logo white.png" descr="SDA logo whit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71" y="559113"/>
            <a:ext cx="778075" cy="778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SDA logo white.png" descr="SDA logo whit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71" y="559113"/>
            <a:ext cx="778075" cy="778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D89B62-1778-5C48-9FF8-241B18447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653" y="173129"/>
            <a:ext cx="6317274" cy="955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0751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185C1F9-054D-4D4A-80DB-4FD6547C0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50210" cy="9753601"/>
          </a:xfrm>
          <a:prstGeom prst="rect">
            <a:avLst/>
          </a:prstGeom>
        </p:spPr>
      </p:pic>
      <p:sp>
        <p:nvSpPr>
          <p:cNvPr id="182" name="1…"/>
          <p:cNvSpPr txBox="1">
            <a:spLocks noGrp="1"/>
          </p:cNvSpPr>
          <p:nvPr>
            <p:ph type="body" idx="1"/>
          </p:nvPr>
        </p:nvSpPr>
        <p:spPr>
          <a:xfrm>
            <a:off x="456133" y="2127524"/>
            <a:ext cx="11099801" cy="6286501"/>
          </a:xfrm>
          <a:prstGeom prst="rect">
            <a:avLst/>
          </a:prstGeom>
          <a:effectLst>
            <a:outerShdw dist="25725" dir="5400000" rotWithShape="0">
              <a:srgbClr val="000000"/>
            </a:outerShdw>
          </a:effectLst>
        </p:spPr>
        <p:txBody>
          <a:bodyPr/>
          <a:lstStyle/>
          <a:p>
            <a:pPr marL="0" indent="0" defTabSz="457200">
              <a:lnSpc>
                <a:spcPts val="4900"/>
              </a:lnSpc>
              <a:spcBef>
                <a:spcPts val="0"/>
              </a:spcBef>
              <a:buSzTx/>
              <a:buNone/>
              <a:defRPr sz="2900" b="1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1</a:t>
            </a:r>
            <a:endParaRPr b="0"/>
          </a:p>
          <a:p>
            <a:pPr marL="0" indent="0" defTabSz="457200">
              <a:lnSpc>
                <a:spcPts val="4900"/>
              </a:lnSpc>
              <a:spcBef>
                <a:spcPts val="0"/>
              </a:spcBef>
              <a:buSzTx/>
              <a:buNone/>
              <a:defRPr sz="2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What a friend we have in Jesus, </a:t>
            </a:r>
          </a:p>
          <a:p>
            <a:pPr marL="0" indent="0" defTabSz="457200">
              <a:lnSpc>
                <a:spcPts val="4900"/>
              </a:lnSpc>
              <a:spcBef>
                <a:spcPts val="0"/>
              </a:spcBef>
              <a:buSzTx/>
              <a:buNone/>
              <a:defRPr sz="2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all our sins and griefs to bear! </a:t>
            </a:r>
          </a:p>
          <a:p>
            <a:pPr marL="0" indent="0" defTabSz="457200">
              <a:lnSpc>
                <a:spcPts val="4900"/>
              </a:lnSpc>
              <a:spcBef>
                <a:spcPts val="0"/>
              </a:spcBef>
              <a:buSzTx/>
              <a:buNone/>
              <a:defRPr sz="2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What a privilege to carry </a:t>
            </a:r>
          </a:p>
          <a:p>
            <a:pPr marL="0" indent="0" defTabSz="457200">
              <a:lnSpc>
                <a:spcPts val="4900"/>
              </a:lnSpc>
              <a:spcBef>
                <a:spcPts val="0"/>
              </a:spcBef>
              <a:buSzTx/>
              <a:buNone/>
              <a:defRPr sz="2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everything to God in prayer! </a:t>
            </a:r>
          </a:p>
          <a:p>
            <a:pPr marL="0" indent="0" defTabSz="457200">
              <a:lnSpc>
                <a:spcPts val="4900"/>
              </a:lnSpc>
              <a:spcBef>
                <a:spcPts val="0"/>
              </a:spcBef>
              <a:buSzTx/>
              <a:buNone/>
              <a:defRPr sz="2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O what peace we often forfeit,</a:t>
            </a:r>
          </a:p>
          <a:p>
            <a:pPr marL="0" indent="0" defTabSz="457200">
              <a:lnSpc>
                <a:spcPts val="4900"/>
              </a:lnSpc>
              <a:spcBef>
                <a:spcPts val="0"/>
              </a:spcBef>
              <a:buSzTx/>
              <a:buNone/>
              <a:defRPr sz="2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O what needless pain we bear, </a:t>
            </a:r>
          </a:p>
          <a:p>
            <a:pPr marL="0" indent="0" defTabSz="457200">
              <a:lnSpc>
                <a:spcPts val="4900"/>
              </a:lnSpc>
              <a:spcBef>
                <a:spcPts val="0"/>
              </a:spcBef>
              <a:buSzTx/>
              <a:buNone/>
              <a:defRPr sz="2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all because we do not carry </a:t>
            </a:r>
          </a:p>
          <a:p>
            <a:pPr marL="0" indent="0" defTabSz="457200">
              <a:lnSpc>
                <a:spcPts val="4900"/>
              </a:lnSpc>
              <a:spcBef>
                <a:spcPts val="0"/>
              </a:spcBef>
              <a:buSzTx/>
              <a:buNone/>
              <a:defRPr sz="2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everything to God in prayer. </a:t>
            </a:r>
          </a:p>
        </p:txBody>
      </p:sp>
      <p:sp>
        <p:nvSpPr>
          <p:cNvPr id="183" name="What a friend we have in Jesus"/>
          <p:cNvSpPr txBox="1"/>
          <p:nvPr/>
        </p:nvSpPr>
        <p:spPr>
          <a:xfrm>
            <a:off x="1020439" y="800100"/>
            <a:ext cx="10963921" cy="1066801"/>
          </a:xfrm>
          <a:prstGeom prst="rect">
            <a:avLst/>
          </a:prstGeom>
          <a:ln w="12700">
            <a:miter lim="400000"/>
          </a:ln>
          <a:effectLst>
            <a:outerShdw dist="25725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6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r>
              <a:t>What a friend we have in Jesus</a:t>
            </a:r>
          </a:p>
        </p:txBody>
      </p:sp>
      <p:pic>
        <p:nvPicPr>
          <p:cNvPr id="184" name="SDA logo white.png" descr="SDA logo 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71" y="559113"/>
            <a:ext cx="778075" cy="778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0BA2E4A-E9BC-1E40-A88F-70DF7EFB8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50210" cy="9753601"/>
          </a:xfrm>
          <a:prstGeom prst="rect">
            <a:avLst/>
          </a:prstGeom>
        </p:spPr>
      </p:pic>
      <p:sp>
        <p:nvSpPr>
          <p:cNvPr id="187" name="What a friend we have in Jesu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effectLst>
            <a:outerShdw dist="25725" dir="5400000" rotWithShape="0">
              <a:srgbClr val="000000"/>
            </a:outerShdw>
          </a:effectLst>
        </p:spPr>
        <p:txBody>
          <a:bodyPr/>
          <a:lstStyle>
            <a:lvl1pPr algn="l" defTabSz="457200">
              <a:defRPr sz="5600" b="1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r>
              <a:t>What a friend we have in Jesus</a:t>
            </a:r>
          </a:p>
        </p:txBody>
      </p:sp>
      <p:sp>
        <p:nvSpPr>
          <p:cNvPr id="188" name="2…"/>
          <p:cNvSpPr txBox="1">
            <a:spLocks noGrp="1"/>
          </p:cNvSpPr>
          <p:nvPr>
            <p:ph type="body" idx="1"/>
          </p:nvPr>
        </p:nvSpPr>
        <p:spPr>
          <a:xfrm>
            <a:off x="389951" y="2597150"/>
            <a:ext cx="11099801" cy="6286500"/>
          </a:xfrm>
          <a:prstGeom prst="rect">
            <a:avLst/>
          </a:prstGeom>
          <a:effectLst>
            <a:outerShdw dist="25725" dir="5400000" rotWithShape="0">
              <a:srgbClr val="000000"/>
            </a:outerShdw>
          </a:effectLst>
        </p:spPr>
        <p:txBody>
          <a:bodyPr/>
          <a:lstStyle/>
          <a:p>
            <a:pPr marL="0" indent="0" defTabSz="457200">
              <a:lnSpc>
                <a:spcPts val="4900"/>
              </a:lnSpc>
              <a:spcBef>
                <a:spcPts val="0"/>
              </a:spcBef>
              <a:buSzTx/>
              <a:buNone/>
              <a:defRPr sz="2900" b="1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2</a:t>
            </a:r>
            <a:endParaRPr b="0"/>
          </a:p>
          <a:p>
            <a:pPr marL="0" indent="0" defTabSz="457200">
              <a:lnSpc>
                <a:spcPts val="4900"/>
              </a:lnSpc>
              <a:spcBef>
                <a:spcPts val="0"/>
              </a:spcBef>
              <a:buSzTx/>
              <a:buNone/>
              <a:defRPr sz="2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Have we trials and temptations? </a:t>
            </a:r>
          </a:p>
          <a:p>
            <a:pPr marL="0" indent="0" defTabSz="457200">
              <a:lnSpc>
                <a:spcPts val="4900"/>
              </a:lnSpc>
              <a:spcBef>
                <a:spcPts val="0"/>
              </a:spcBef>
              <a:buSzTx/>
              <a:buNone/>
              <a:defRPr sz="2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Is there trouble anywhere? </a:t>
            </a:r>
          </a:p>
          <a:p>
            <a:pPr marL="0" indent="0" defTabSz="457200">
              <a:lnSpc>
                <a:spcPts val="4900"/>
              </a:lnSpc>
              <a:spcBef>
                <a:spcPts val="0"/>
              </a:spcBef>
              <a:buSzTx/>
              <a:buNone/>
              <a:defRPr sz="2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We should never be discouraged; </a:t>
            </a:r>
          </a:p>
          <a:p>
            <a:pPr marL="0" indent="0" defTabSz="457200">
              <a:lnSpc>
                <a:spcPts val="4900"/>
              </a:lnSpc>
              <a:spcBef>
                <a:spcPts val="0"/>
              </a:spcBef>
              <a:buSzTx/>
              <a:buNone/>
              <a:defRPr sz="2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take it to the Lord in prayer. </a:t>
            </a:r>
          </a:p>
          <a:p>
            <a:pPr marL="0" indent="0" defTabSz="457200">
              <a:lnSpc>
                <a:spcPts val="4900"/>
              </a:lnSpc>
              <a:spcBef>
                <a:spcPts val="0"/>
              </a:spcBef>
              <a:buSzTx/>
              <a:buNone/>
              <a:defRPr sz="2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Can we find a friend so faithful </a:t>
            </a:r>
          </a:p>
          <a:p>
            <a:pPr marL="0" indent="0" defTabSz="457200">
              <a:lnSpc>
                <a:spcPts val="4900"/>
              </a:lnSpc>
              <a:spcBef>
                <a:spcPts val="0"/>
              </a:spcBef>
              <a:buSzTx/>
              <a:buNone/>
              <a:defRPr sz="2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who will all our sorrows share? </a:t>
            </a:r>
          </a:p>
          <a:p>
            <a:pPr marL="0" indent="0" defTabSz="457200">
              <a:lnSpc>
                <a:spcPts val="4900"/>
              </a:lnSpc>
              <a:spcBef>
                <a:spcPts val="0"/>
              </a:spcBef>
              <a:buSzTx/>
              <a:buNone/>
              <a:defRPr sz="2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Jesus knows our every weakness; </a:t>
            </a:r>
          </a:p>
          <a:p>
            <a:pPr marL="0" indent="0" defTabSz="457200">
              <a:lnSpc>
                <a:spcPts val="4900"/>
              </a:lnSpc>
              <a:spcBef>
                <a:spcPts val="0"/>
              </a:spcBef>
              <a:buSzTx/>
              <a:buNone/>
              <a:defRPr sz="2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take it to the Lord in prayer. </a:t>
            </a:r>
          </a:p>
        </p:txBody>
      </p:sp>
      <p:pic>
        <p:nvPicPr>
          <p:cNvPr id="189" name="SDA logo white.png" descr="SDA logo 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71" y="559113"/>
            <a:ext cx="778075" cy="778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058C9D1-0BCE-9540-91EE-041B031D0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50210" cy="9753601"/>
          </a:xfrm>
          <a:prstGeom prst="rect">
            <a:avLst/>
          </a:prstGeom>
        </p:spPr>
      </p:pic>
      <p:sp>
        <p:nvSpPr>
          <p:cNvPr id="192" name="What a friend we have in Jesu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effectLst>
            <a:outerShdw dist="25725" dir="5400000" rotWithShape="0">
              <a:srgbClr val="000000"/>
            </a:outerShdw>
          </a:effectLst>
        </p:spPr>
        <p:txBody>
          <a:bodyPr/>
          <a:lstStyle>
            <a:lvl1pPr algn="l" defTabSz="457200">
              <a:defRPr sz="5600" b="1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r>
              <a:t>What a friend we have in Jesus</a:t>
            </a:r>
          </a:p>
        </p:txBody>
      </p:sp>
      <p:sp>
        <p:nvSpPr>
          <p:cNvPr id="193" name="3…"/>
          <p:cNvSpPr txBox="1">
            <a:spLocks noGrp="1"/>
          </p:cNvSpPr>
          <p:nvPr>
            <p:ph type="body" idx="1"/>
          </p:nvPr>
        </p:nvSpPr>
        <p:spPr>
          <a:xfrm>
            <a:off x="389951" y="2597150"/>
            <a:ext cx="11099801" cy="6286500"/>
          </a:xfrm>
          <a:prstGeom prst="rect">
            <a:avLst/>
          </a:prstGeom>
          <a:effectLst>
            <a:outerShdw dist="25725" dir="5400000" rotWithShape="0">
              <a:srgbClr val="000000"/>
            </a:outerShdw>
          </a:effectLst>
        </p:spPr>
        <p:txBody>
          <a:bodyPr/>
          <a:lstStyle/>
          <a:p>
            <a:pPr marL="0" indent="0" defTabSz="457200">
              <a:lnSpc>
                <a:spcPts val="4900"/>
              </a:lnSpc>
              <a:spcBef>
                <a:spcPts val="0"/>
              </a:spcBef>
              <a:buSzTx/>
              <a:buNone/>
              <a:defRPr sz="2900" b="1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3</a:t>
            </a:r>
            <a:endParaRPr b="0"/>
          </a:p>
          <a:p>
            <a:pPr marL="0" indent="0" defTabSz="457200">
              <a:lnSpc>
                <a:spcPts val="4900"/>
              </a:lnSpc>
              <a:spcBef>
                <a:spcPts val="0"/>
              </a:spcBef>
              <a:buSzTx/>
              <a:buNone/>
              <a:defRPr sz="2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Are we weak and heavy laden, </a:t>
            </a:r>
          </a:p>
          <a:p>
            <a:pPr marL="0" indent="0" defTabSz="457200">
              <a:lnSpc>
                <a:spcPts val="4900"/>
              </a:lnSpc>
              <a:spcBef>
                <a:spcPts val="0"/>
              </a:spcBef>
              <a:buSzTx/>
              <a:buNone/>
              <a:defRPr sz="2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cumbered with a load of care? </a:t>
            </a:r>
          </a:p>
          <a:p>
            <a:pPr marL="0" indent="0" defTabSz="457200">
              <a:lnSpc>
                <a:spcPts val="4900"/>
              </a:lnSpc>
              <a:spcBef>
                <a:spcPts val="0"/>
              </a:spcBef>
              <a:buSzTx/>
              <a:buNone/>
              <a:defRPr sz="2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Precious Savior, still our refuge; </a:t>
            </a:r>
          </a:p>
          <a:p>
            <a:pPr marL="0" indent="0" defTabSz="457200">
              <a:lnSpc>
                <a:spcPts val="4900"/>
              </a:lnSpc>
              <a:spcBef>
                <a:spcPts val="0"/>
              </a:spcBef>
              <a:buSzTx/>
              <a:buNone/>
              <a:defRPr sz="2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take it to the Lord in prayer. </a:t>
            </a:r>
          </a:p>
          <a:p>
            <a:pPr marL="0" indent="0" defTabSz="457200">
              <a:lnSpc>
                <a:spcPts val="4900"/>
              </a:lnSpc>
              <a:spcBef>
                <a:spcPts val="0"/>
              </a:spcBef>
              <a:buSzTx/>
              <a:buNone/>
              <a:defRPr sz="2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Do thy friends despise, forsake thee? </a:t>
            </a:r>
          </a:p>
          <a:p>
            <a:pPr marL="0" indent="0" defTabSz="457200">
              <a:lnSpc>
                <a:spcPts val="4900"/>
              </a:lnSpc>
              <a:spcBef>
                <a:spcPts val="0"/>
              </a:spcBef>
              <a:buSzTx/>
              <a:buNone/>
              <a:defRPr sz="2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Take it to the Lord in prayer! </a:t>
            </a:r>
          </a:p>
          <a:p>
            <a:pPr marL="0" indent="0" defTabSz="457200">
              <a:lnSpc>
                <a:spcPts val="4900"/>
              </a:lnSpc>
              <a:spcBef>
                <a:spcPts val="0"/>
              </a:spcBef>
              <a:buSzTx/>
              <a:buNone/>
              <a:defRPr sz="2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In his arms he'll take and shield thee; </a:t>
            </a:r>
          </a:p>
          <a:p>
            <a:pPr marL="0" indent="0" defTabSz="457200">
              <a:lnSpc>
                <a:spcPts val="4900"/>
              </a:lnSpc>
              <a:spcBef>
                <a:spcPts val="0"/>
              </a:spcBef>
              <a:buSzTx/>
              <a:buNone/>
              <a:defRPr sz="2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thou wilt find a solace there.</a:t>
            </a:r>
          </a:p>
        </p:txBody>
      </p:sp>
      <p:pic>
        <p:nvPicPr>
          <p:cNvPr id="194" name="SDA logo white.png" descr="SDA logo 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71" y="559113"/>
            <a:ext cx="778075" cy="778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rayer"/>
          <p:cNvSpPr txBox="1">
            <a:spLocks noGrp="1"/>
          </p:cNvSpPr>
          <p:nvPr>
            <p:ph type="body" sz="quarter" idx="1"/>
          </p:nvPr>
        </p:nvSpPr>
        <p:spPr>
          <a:xfrm>
            <a:off x="74873" y="8641245"/>
            <a:ext cx="12855054" cy="1048912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5200"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r>
              <a:t>Prayer</a:t>
            </a:r>
          </a:p>
        </p:txBody>
      </p:sp>
      <p:sp>
        <p:nvSpPr>
          <p:cNvPr id="197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pic>
        <p:nvPicPr>
          <p:cNvPr id="198" name="SDA logo white.png" descr="SDA logo whit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71" y="559113"/>
            <a:ext cx="778075" cy="778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shutterstock_188318393.jpg" descr="shutterstock_18831839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7105" y="-1"/>
            <a:ext cx="6460178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SDA logo white.png" descr="SDA logo whit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71" y="559113"/>
            <a:ext cx="778075" cy="778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SDA logo white.png" descr="SDA logo whit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71" y="559113"/>
            <a:ext cx="778075" cy="77807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DC21BB4-27A7-3345-820A-CB3AD4A23219}"/>
              </a:ext>
            </a:extLst>
          </p:cNvPr>
          <p:cNvSpPr txBox="1"/>
          <p:nvPr/>
        </p:nvSpPr>
        <p:spPr>
          <a:xfrm>
            <a:off x="1161208" y="5894251"/>
            <a:ext cx="595293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SNM Theme song : I’m not alone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19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3AD07B5-6304-EF47-A19B-B7C055DE0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868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444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ongs"/>
          <p:cNvSpPr txBox="1">
            <a:spLocks noGrp="1"/>
          </p:cNvSpPr>
          <p:nvPr>
            <p:ph type="body" sz="quarter" idx="1"/>
          </p:nvPr>
        </p:nvSpPr>
        <p:spPr>
          <a:xfrm>
            <a:off x="74873" y="8641245"/>
            <a:ext cx="12855054" cy="1048912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5200"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r>
              <a:t>Songs</a:t>
            </a:r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124" name="SDA logo white.png" descr="SDA logo whit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71" y="559113"/>
            <a:ext cx="778075" cy="778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SDA logo white.png" descr="SDA logo whit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71" y="559113"/>
            <a:ext cx="778075" cy="778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D89B62-1778-5C48-9FF8-241B18447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653" y="173129"/>
            <a:ext cx="6317274" cy="955013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0B6FDA-FB07-9D41-BF29-01B4D0CFC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9"/>
            <a:ext cx="13066167" cy="9744571"/>
          </a:xfrm>
          <a:prstGeom prst="rect">
            <a:avLst/>
          </a:prstGeom>
        </p:spPr>
      </p:pic>
      <p:sp>
        <p:nvSpPr>
          <p:cNvPr id="129" name="Lord of all n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effectLst>
            <a:outerShdw dist="25400" dir="5400000" rotWithShape="0">
              <a:srgbClr val="000000"/>
            </a:outerShdw>
          </a:effec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Lord of all nations</a:t>
            </a:r>
          </a:p>
        </p:txBody>
      </p:sp>
      <p:sp>
        <p:nvSpPr>
          <p:cNvPr id="130" name="1…"/>
          <p:cNvSpPr txBox="1">
            <a:spLocks noGrp="1"/>
          </p:cNvSpPr>
          <p:nvPr>
            <p:ph type="body" idx="1"/>
          </p:nvPr>
        </p:nvSpPr>
        <p:spPr>
          <a:xfrm>
            <a:off x="369915" y="2133987"/>
            <a:ext cx="11682385" cy="5027876"/>
          </a:xfrm>
          <a:prstGeom prst="rect">
            <a:avLst/>
          </a:prstGeom>
          <a:effectLst>
            <a:outerShdw dist="25725" dir="5400000" rotWithShape="0">
              <a:srgbClr val="000000"/>
            </a:outerShdw>
          </a:effectLst>
        </p:spPr>
        <p:txBody>
          <a:bodyPr/>
          <a:lstStyle/>
          <a:p>
            <a:pPr marL="0" indent="0" defTabSz="457200">
              <a:lnSpc>
                <a:spcPts val="6300"/>
              </a:lnSpc>
              <a:spcBef>
                <a:spcPts val="0"/>
              </a:spcBef>
              <a:buSzTx/>
              <a:buNone/>
              <a:defRPr sz="3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1</a:t>
            </a:r>
          </a:p>
          <a:p>
            <a:pPr marL="0" indent="0" defTabSz="457200">
              <a:lnSpc>
                <a:spcPts val="6300"/>
              </a:lnSpc>
              <a:spcBef>
                <a:spcPts val="0"/>
              </a:spcBef>
              <a:buSzTx/>
              <a:buNone/>
              <a:defRPr sz="3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Lord of all nations, grant me grace</a:t>
            </a:r>
          </a:p>
          <a:p>
            <a:pPr marL="0" indent="0" defTabSz="457200">
              <a:lnSpc>
                <a:spcPts val="6300"/>
              </a:lnSpc>
              <a:spcBef>
                <a:spcPts val="0"/>
              </a:spcBef>
              <a:buSzTx/>
              <a:buNone/>
              <a:defRPr sz="3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To love all people, every race,</a:t>
            </a:r>
          </a:p>
          <a:p>
            <a:pPr marL="0" indent="0" defTabSz="457200">
              <a:lnSpc>
                <a:spcPts val="6300"/>
              </a:lnSpc>
              <a:spcBef>
                <a:spcPts val="0"/>
              </a:spcBef>
              <a:buSzTx/>
              <a:buNone/>
              <a:defRPr sz="3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And in each person may I see</a:t>
            </a:r>
          </a:p>
          <a:p>
            <a:pPr marL="0" indent="0" defTabSz="457200">
              <a:lnSpc>
                <a:spcPts val="6300"/>
              </a:lnSpc>
              <a:spcBef>
                <a:spcPts val="0"/>
              </a:spcBef>
              <a:buSzTx/>
              <a:buNone/>
              <a:defRPr sz="3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My kindred loved, redeemed by Thee.</a:t>
            </a:r>
          </a:p>
        </p:txBody>
      </p:sp>
      <p:pic>
        <p:nvPicPr>
          <p:cNvPr id="131" name="SDA logo white.png" descr="SDA logo 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71" y="559113"/>
            <a:ext cx="778075" cy="778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12DB167-8F5C-D445-87EF-785DE98CB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9"/>
            <a:ext cx="13066167" cy="9744571"/>
          </a:xfrm>
          <a:prstGeom prst="rect">
            <a:avLst/>
          </a:prstGeom>
        </p:spPr>
      </p:pic>
      <p:sp>
        <p:nvSpPr>
          <p:cNvPr id="134" name="Lord of all n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effectLst>
            <a:outerShdw dist="25725" dir="5400000" rotWithShape="0">
              <a:srgbClr val="000000"/>
            </a:outerShdw>
          </a:effec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Lord of all nations</a:t>
            </a:r>
          </a:p>
        </p:txBody>
      </p:sp>
      <p:sp>
        <p:nvSpPr>
          <p:cNvPr id="135" name="2…"/>
          <p:cNvSpPr txBox="1">
            <a:spLocks noGrp="1"/>
          </p:cNvSpPr>
          <p:nvPr>
            <p:ph type="body" sz="half" idx="1"/>
          </p:nvPr>
        </p:nvSpPr>
        <p:spPr>
          <a:xfrm>
            <a:off x="423042" y="2597150"/>
            <a:ext cx="11099801" cy="4559300"/>
          </a:xfrm>
          <a:prstGeom prst="rect">
            <a:avLst/>
          </a:prstGeom>
          <a:effectLst>
            <a:outerShdw dist="25725" dir="5400000" rotWithShape="0">
              <a:srgbClr val="000000"/>
            </a:outerShdw>
          </a:effectLst>
        </p:spPr>
        <p:txBody>
          <a:bodyPr/>
          <a:lstStyle/>
          <a:p>
            <a:pPr marL="0" indent="0" defTabSz="457200">
              <a:lnSpc>
                <a:spcPts val="6000"/>
              </a:lnSpc>
              <a:spcBef>
                <a:spcPts val="0"/>
              </a:spcBef>
              <a:buSzTx/>
              <a:buNone/>
              <a:defRPr sz="3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2</a:t>
            </a:r>
          </a:p>
          <a:p>
            <a:pPr marL="0" indent="0" defTabSz="457200">
              <a:lnSpc>
                <a:spcPts val="6000"/>
              </a:lnSpc>
              <a:spcBef>
                <a:spcPts val="0"/>
              </a:spcBef>
              <a:buSzTx/>
              <a:buNone/>
              <a:defRPr sz="3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Break down the wall that would divide</a:t>
            </a:r>
          </a:p>
          <a:p>
            <a:pPr marL="0" indent="0" defTabSz="457200">
              <a:lnSpc>
                <a:spcPts val="6000"/>
              </a:lnSpc>
              <a:spcBef>
                <a:spcPts val="0"/>
              </a:spcBef>
              <a:buSzTx/>
              <a:buNone/>
              <a:defRPr sz="3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Thy children, Lord, on every side.</a:t>
            </a:r>
          </a:p>
          <a:p>
            <a:pPr marL="0" indent="0" defTabSz="457200">
              <a:lnSpc>
                <a:spcPts val="6000"/>
              </a:lnSpc>
              <a:spcBef>
                <a:spcPts val="0"/>
              </a:spcBef>
              <a:buSzTx/>
              <a:buNone/>
              <a:defRPr sz="3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My neighbor’s good let me pursue;</a:t>
            </a:r>
          </a:p>
          <a:p>
            <a:pPr marL="0" indent="0" defTabSz="457200">
              <a:lnSpc>
                <a:spcPts val="6000"/>
              </a:lnSpc>
              <a:spcBef>
                <a:spcPts val="0"/>
              </a:spcBef>
              <a:buSzTx/>
              <a:buNone/>
              <a:defRPr sz="3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Let Christian love bind warm and true.</a:t>
            </a:r>
          </a:p>
        </p:txBody>
      </p:sp>
      <p:pic>
        <p:nvPicPr>
          <p:cNvPr id="136" name="SDA logo white.png" descr="SDA logo 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71" y="559113"/>
            <a:ext cx="778075" cy="778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582C3E7-0984-1449-B06E-D9B617E9F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9"/>
            <a:ext cx="13066167" cy="9744571"/>
          </a:xfrm>
          <a:prstGeom prst="rect">
            <a:avLst/>
          </a:prstGeom>
        </p:spPr>
      </p:pic>
      <p:sp>
        <p:nvSpPr>
          <p:cNvPr id="139" name="Lord of all n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effectLst>
            <a:outerShdw dist="25725" dir="5400000" rotWithShape="0">
              <a:srgbClr val="000000"/>
            </a:outerShdw>
          </a:effec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Lord of all nations</a:t>
            </a:r>
          </a:p>
        </p:txBody>
      </p:sp>
      <p:sp>
        <p:nvSpPr>
          <p:cNvPr id="140" name="3…"/>
          <p:cNvSpPr txBox="1">
            <a:spLocks noGrp="1"/>
          </p:cNvSpPr>
          <p:nvPr>
            <p:ph type="body" sz="half" idx="1"/>
          </p:nvPr>
        </p:nvSpPr>
        <p:spPr>
          <a:xfrm>
            <a:off x="275666" y="2597150"/>
            <a:ext cx="11099801" cy="4559301"/>
          </a:xfrm>
          <a:prstGeom prst="rect">
            <a:avLst/>
          </a:prstGeom>
          <a:effectLst>
            <a:outerShdw dist="25725" dir="5400000" rotWithShape="0">
              <a:srgbClr val="000000"/>
            </a:outerShdw>
          </a:effectLst>
        </p:spPr>
        <p:txBody>
          <a:bodyPr/>
          <a:lstStyle/>
          <a:p>
            <a:pPr marL="0" indent="0" defTabSz="457200">
              <a:lnSpc>
                <a:spcPts val="6000"/>
              </a:lnSpc>
              <a:spcBef>
                <a:spcPts val="0"/>
              </a:spcBef>
              <a:buSzTx/>
              <a:buNone/>
              <a:defRPr sz="3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3</a:t>
            </a:r>
          </a:p>
          <a:p>
            <a:pPr marL="0" indent="0" defTabSz="457200">
              <a:lnSpc>
                <a:spcPts val="6000"/>
              </a:lnSpc>
              <a:spcBef>
                <a:spcPts val="0"/>
              </a:spcBef>
              <a:buSzTx/>
              <a:buNone/>
              <a:defRPr sz="3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Forgive me, Lord, where I have erred</a:t>
            </a:r>
          </a:p>
          <a:p>
            <a:pPr marL="0" indent="0" defTabSz="457200">
              <a:lnSpc>
                <a:spcPts val="6000"/>
              </a:lnSpc>
              <a:spcBef>
                <a:spcPts val="0"/>
              </a:spcBef>
              <a:buSzTx/>
              <a:buNone/>
              <a:defRPr sz="3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By loveless act and thoughtless word.</a:t>
            </a:r>
          </a:p>
          <a:p>
            <a:pPr marL="0" indent="0" defTabSz="457200">
              <a:lnSpc>
                <a:spcPts val="6000"/>
              </a:lnSpc>
              <a:spcBef>
                <a:spcPts val="0"/>
              </a:spcBef>
              <a:buSzTx/>
              <a:buNone/>
              <a:defRPr sz="3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Make me to see the wrong I do</a:t>
            </a:r>
          </a:p>
          <a:p>
            <a:pPr marL="0" indent="0" defTabSz="457200">
              <a:lnSpc>
                <a:spcPts val="6000"/>
              </a:lnSpc>
              <a:spcBef>
                <a:spcPts val="0"/>
              </a:spcBef>
              <a:buSzTx/>
              <a:buNone/>
              <a:defRPr sz="3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Will crucify my Lord anew.</a:t>
            </a:r>
          </a:p>
        </p:txBody>
      </p:sp>
      <p:pic>
        <p:nvPicPr>
          <p:cNvPr id="141" name="SDA logo white.png" descr="SDA logo 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71" y="559113"/>
            <a:ext cx="778075" cy="778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430C002-9DB8-7C49-990B-6196A4886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9"/>
            <a:ext cx="13066167" cy="9744571"/>
          </a:xfrm>
          <a:prstGeom prst="rect">
            <a:avLst/>
          </a:prstGeom>
        </p:spPr>
      </p:pic>
      <p:sp>
        <p:nvSpPr>
          <p:cNvPr id="144" name="Lord of all n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effectLst>
            <a:outerShdw dist="25725" dir="5400000" rotWithShape="0">
              <a:srgbClr val="000000"/>
            </a:outerShdw>
          </a:effec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Lord of all nations</a:t>
            </a:r>
          </a:p>
        </p:txBody>
      </p:sp>
      <p:sp>
        <p:nvSpPr>
          <p:cNvPr id="145" name="4…"/>
          <p:cNvSpPr txBox="1">
            <a:spLocks noGrp="1"/>
          </p:cNvSpPr>
          <p:nvPr>
            <p:ph type="body" sz="half" idx="1"/>
          </p:nvPr>
        </p:nvSpPr>
        <p:spPr>
          <a:xfrm>
            <a:off x="389951" y="2597150"/>
            <a:ext cx="11099801" cy="4463905"/>
          </a:xfrm>
          <a:prstGeom prst="rect">
            <a:avLst/>
          </a:prstGeom>
          <a:effectLst>
            <a:outerShdw dist="25725" dir="5400000" rotWithShape="0">
              <a:srgbClr val="000000"/>
            </a:outerShdw>
          </a:effectLst>
        </p:spPr>
        <p:txBody>
          <a:bodyPr/>
          <a:lstStyle/>
          <a:p>
            <a:pPr marL="0" indent="0" defTabSz="457200">
              <a:lnSpc>
                <a:spcPts val="6000"/>
              </a:lnSpc>
              <a:spcBef>
                <a:spcPts val="0"/>
              </a:spcBef>
              <a:buSzTx/>
              <a:buNone/>
              <a:defRPr sz="3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4</a:t>
            </a:r>
          </a:p>
          <a:p>
            <a:pPr marL="0" indent="0" defTabSz="457200">
              <a:lnSpc>
                <a:spcPts val="6000"/>
              </a:lnSpc>
              <a:spcBef>
                <a:spcPts val="0"/>
              </a:spcBef>
              <a:buSzTx/>
              <a:buNone/>
              <a:defRPr sz="3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Give me Thy courage, Lord, to speak</a:t>
            </a:r>
          </a:p>
          <a:p>
            <a:pPr marL="0" indent="0" defTabSz="457200">
              <a:lnSpc>
                <a:spcPts val="6000"/>
              </a:lnSpc>
              <a:spcBef>
                <a:spcPts val="0"/>
              </a:spcBef>
              <a:buSzTx/>
              <a:buNone/>
              <a:defRPr sz="3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Whenever strong oppress the weak.</a:t>
            </a:r>
          </a:p>
          <a:p>
            <a:pPr marL="0" indent="0" defTabSz="457200">
              <a:lnSpc>
                <a:spcPts val="6000"/>
              </a:lnSpc>
              <a:spcBef>
                <a:spcPts val="0"/>
              </a:spcBef>
              <a:buSzTx/>
              <a:buNone/>
              <a:defRPr sz="3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Should I myself the victim be,</a:t>
            </a:r>
          </a:p>
          <a:p>
            <a:pPr marL="0" indent="0" defTabSz="457200">
              <a:lnSpc>
                <a:spcPts val="6000"/>
              </a:lnSpc>
              <a:spcBef>
                <a:spcPts val="0"/>
              </a:spcBef>
              <a:buSzTx/>
              <a:buNone/>
              <a:defRPr sz="3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Help me forgive, remembering Thee.</a:t>
            </a:r>
          </a:p>
        </p:txBody>
      </p:sp>
      <p:pic>
        <p:nvPicPr>
          <p:cNvPr id="146" name="SDA logo white.png" descr="SDA logo 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71" y="559113"/>
            <a:ext cx="778075" cy="778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A70ECC8-8C87-F94D-8BA1-85DFA47EB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9"/>
            <a:ext cx="13066167" cy="9744571"/>
          </a:xfrm>
          <a:prstGeom prst="rect">
            <a:avLst/>
          </a:prstGeom>
        </p:spPr>
      </p:pic>
      <p:sp>
        <p:nvSpPr>
          <p:cNvPr id="149" name="Lord of all n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effectLst>
            <a:outerShdw dist="25725" dir="5400000" rotWithShape="0">
              <a:srgbClr val="000000"/>
            </a:outerShdw>
          </a:effec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Lord of all nations</a:t>
            </a:r>
          </a:p>
        </p:txBody>
      </p:sp>
      <p:sp>
        <p:nvSpPr>
          <p:cNvPr id="150" name="5…"/>
          <p:cNvSpPr txBox="1">
            <a:spLocks noGrp="1"/>
          </p:cNvSpPr>
          <p:nvPr>
            <p:ph type="body" sz="half" idx="1"/>
          </p:nvPr>
        </p:nvSpPr>
        <p:spPr>
          <a:xfrm>
            <a:off x="356860" y="2597150"/>
            <a:ext cx="11099801" cy="4559300"/>
          </a:xfrm>
          <a:prstGeom prst="rect">
            <a:avLst/>
          </a:prstGeom>
          <a:effectLst>
            <a:outerShdw dist="25725" dir="5400000" rotWithShape="0">
              <a:srgbClr val="000000"/>
            </a:outerShdw>
          </a:effectLst>
        </p:spPr>
        <p:txBody>
          <a:bodyPr/>
          <a:lstStyle/>
          <a:p>
            <a:pPr marL="0" indent="0" defTabSz="457200">
              <a:lnSpc>
                <a:spcPts val="6000"/>
              </a:lnSpc>
              <a:spcBef>
                <a:spcPts val="0"/>
              </a:spcBef>
              <a:buSzTx/>
              <a:buNone/>
              <a:defRPr sz="3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5</a:t>
            </a:r>
          </a:p>
          <a:p>
            <a:pPr marL="0" indent="0" defTabSz="457200">
              <a:lnSpc>
                <a:spcPts val="6000"/>
              </a:lnSpc>
              <a:spcBef>
                <a:spcPts val="0"/>
              </a:spcBef>
              <a:buSzTx/>
              <a:buNone/>
              <a:defRPr sz="3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With Thine own love may I be filled</a:t>
            </a:r>
          </a:p>
          <a:p>
            <a:pPr marL="0" indent="0" defTabSz="457200">
              <a:lnSpc>
                <a:spcPts val="6000"/>
              </a:lnSpc>
              <a:spcBef>
                <a:spcPts val="0"/>
              </a:spcBef>
              <a:buSzTx/>
              <a:buNone/>
              <a:defRPr sz="3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And by Thy Holy Spirit willed,</a:t>
            </a:r>
          </a:p>
          <a:p>
            <a:pPr marL="0" indent="0" defTabSz="457200">
              <a:lnSpc>
                <a:spcPts val="6000"/>
              </a:lnSpc>
              <a:spcBef>
                <a:spcPts val="0"/>
              </a:spcBef>
              <a:buSzTx/>
              <a:buNone/>
              <a:defRPr sz="3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That all I touch, where’er I be,</a:t>
            </a:r>
          </a:p>
          <a:p>
            <a:pPr marL="0" indent="0" defTabSz="457200">
              <a:lnSpc>
                <a:spcPts val="6000"/>
              </a:lnSpc>
              <a:spcBef>
                <a:spcPts val="0"/>
              </a:spcBef>
              <a:buSzTx/>
              <a:buNone/>
              <a:defRPr sz="39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t>May be divinely touched by Thee.</a:t>
            </a:r>
          </a:p>
        </p:txBody>
      </p:sp>
      <p:pic>
        <p:nvPicPr>
          <p:cNvPr id="151" name="SDA logo white.png" descr="SDA logo 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71" y="559113"/>
            <a:ext cx="778075" cy="778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rayer"/>
          <p:cNvSpPr txBox="1">
            <a:spLocks noGrp="1"/>
          </p:cNvSpPr>
          <p:nvPr>
            <p:ph type="body" sz="quarter" idx="1"/>
          </p:nvPr>
        </p:nvSpPr>
        <p:spPr>
          <a:xfrm>
            <a:off x="74873" y="8641245"/>
            <a:ext cx="12855054" cy="1048912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5200"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r>
              <a:t>Prayer</a:t>
            </a:r>
          </a:p>
        </p:txBody>
      </p:sp>
      <p:sp>
        <p:nvSpPr>
          <p:cNvPr id="15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155" name="SDA logo white.png" descr="SDA logo whit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71" y="559113"/>
            <a:ext cx="778075" cy="778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shutterstock_188318393.jpg" descr="shutterstock_18831839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7105" y="-1"/>
            <a:ext cx="6460178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SDA logo white.png" descr="SDA logo whit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71" y="559113"/>
            <a:ext cx="778075" cy="778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When Alone    -   Isolation mode"/>
          <p:cNvSpPr txBox="1">
            <a:spLocks noGrp="1"/>
          </p:cNvSpPr>
          <p:nvPr>
            <p:ph type="body" sz="quarter" idx="1"/>
          </p:nvPr>
        </p:nvSpPr>
        <p:spPr>
          <a:xfrm>
            <a:off x="87261" y="8711585"/>
            <a:ext cx="12739432" cy="1002686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5200"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r>
              <a:t>When Alone    -   Isolation mode</a:t>
            </a:r>
          </a:p>
        </p:txBody>
      </p:sp>
      <p:sp>
        <p:nvSpPr>
          <p:cNvPr id="160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161" name="SDA logo white.png" descr="SDA logo whit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71" y="559113"/>
            <a:ext cx="778075" cy="778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shutterstock_1094079854.jpg" descr="shutterstock_109407985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" y="-7772"/>
            <a:ext cx="13030200" cy="8680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SDA logo white.png" descr="SDA logo whit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71" y="559113"/>
            <a:ext cx="778075" cy="778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485</Words>
  <Application>Microsoft Office PowerPoint</Application>
  <PresentationFormat>Custom</PresentationFormat>
  <Paragraphs>87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White</vt:lpstr>
      <vt:lpstr>PowerPoint Presentation</vt:lpstr>
      <vt:lpstr>PowerPoint Presentation</vt:lpstr>
      <vt:lpstr>Lord of all nations</vt:lpstr>
      <vt:lpstr>Lord of all nations</vt:lpstr>
      <vt:lpstr>Lord of all nations</vt:lpstr>
      <vt:lpstr>Lord of all nations</vt:lpstr>
      <vt:lpstr>Lord of all nations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 friend we have in Jesus</vt:lpstr>
      <vt:lpstr>What a friend we have in Jesus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Colin Preston</cp:lastModifiedBy>
  <cp:revision>5</cp:revision>
  <dcterms:modified xsi:type="dcterms:W3CDTF">2019-04-22T14:14:21Z</dcterms:modified>
</cp:coreProperties>
</file>