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/>
    <p:restoredTop sz="94586"/>
  </p:normalViewPr>
  <p:slideViewPr>
    <p:cSldViewPr snapToGrid="0" snapToObjects="1">
      <p:cViewPr varScale="1">
        <p:scale>
          <a:sx n="69" d="100"/>
          <a:sy n="69" d="100"/>
        </p:scale>
        <p:origin x="13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" name="Body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21" name="SNM 1.jpg" descr="SNM 1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31113" y="-25254"/>
            <a:ext cx="13067026" cy="98039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4" name="Body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25" name="SNM 2.jpg" descr="SNM 2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0262" y="-17284"/>
            <a:ext cx="13004716" cy="97881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1</cp:revision>
  <dcterms:modified xsi:type="dcterms:W3CDTF">2019-03-21T13:50:39Z</dcterms:modified>
</cp:coreProperties>
</file>