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54" d="100"/>
          <a:sy n="54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221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6469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9571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891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3940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636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159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75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636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4096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422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ACACB-523B-4416-A551-3B8E14C3A245}" type="datetimeFigureOut">
              <a:rPr lang="es-SV" smtClean="0"/>
              <a:t>15/2/2021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3E540-449D-4209-BFEB-F7F65ED9073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7626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id="{514B3EF9-CF77-4787-AA5E-5E8F3A8E02B0}"/>
              </a:ext>
            </a:extLst>
          </p:cNvPr>
          <p:cNvGrpSpPr/>
          <p:nvPr/>
        </p:nvGrpSpPr>
        <p:grpSpPr>
          <a:xfrm>
            <a:off x="292608" y="3074324"/>
            <a:ext cx="6309360" cy="4362810"/>
            <a:chOff x="256032" y="4024579"/>
            <a:chExt cx="6309360" cy="4362810"/>
          </a:xfrm>
        </p:grpSpPr>
        <p:pic>
          <p:nvPicPr>
            <p:cNvPr id="7" name="Imagen 6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31023A1A-F29F-4E5B-AF86-6F33B8BB4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60713">
              <a:off x="3735690" y="4432175"/>
              <a:ext cx="2351080" cy="2351080"/>
            </a:xfrm>
            <a:prstGeom prst="rect">
              <a:avLst/>
            </a:prstGeom>
          </p:spPr>
        </p:pic>
        <p:pic>
          <p:nvPicPr>
            <p:cNvPr id="9" name="Imagen 8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2D5CF786-5335-40A3-8A52-9A44293C1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6519" y="6897967"/>
              <a:ext cx="1489422" cy="1489422"/>
            </a:xfrm>
            <a:prstGeom prst="rect">
              <a:avLst/>
            </a:prstGeom>
          </p:spPr>
        </p:pic>
        <p:pic>
          <p:nvPicPr>
            <p:cNvPr id="11" name="Imagen 10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C86D3E51-64FD-4EB8-A1D9-424A9B9F1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150" y="4841657"/>
              <a:ext cx="3545732" cy="3545732"/>
            </a:xfrm>
            <a:prstGeom prst="rect">
              <a:avLst/>
            </a:prstGeom>
          </p:spPr>
        </p:pic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643BB969-9F4A-4777-9661-7CED2B750F28}"/>
                </a:ext>
              </a:extLst>
            </p:cNvPr>
            <p:cNvCxnSpPr/>
            <p:nvPr/>
          </p:nvCxnSpPr>
          <p:spPr>
            <a:xfrm>
              <a:off x="256032" y="8335023"/>
              <a:ext cx="6309360" cy="0"/>
            </a:xfrm>
            <a:prstGeom prst="line">
              <a:avLst/>
            </a:prstGeom>
            <a:ln w="984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D95F886F-8958-443F-85A8-0543F5835BAF}"/>
                </a:ext>
              </a:extLst>
            </p:cNvPr>
            <p:cNvSpPr/>
            <p:nvPr/>
          </p:nvSpPr>
          <p:spPr>
            <a:xfrm>
              <a:off x="5926015" y="4571847"/>
              <a:ext cx="357835" cy="357835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75FBC16C-ED12-4528-B2DB-3C45C707919E}"/>
                </a:ext>
              </a:extLst>
            </p:cNvPr>
            <p:cNvSpPr/>
            <p:nvPr/>
          </p:nvSpPr>
          <p:spPr>
            <a:xfrm>
              <a:off x="5711614" y="4350433"/>
              <a:ext cx="189459" cy="189459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94DA21C4-991B-4460-A171-DD373BBD1B00}"/>
                </a:ext>
              </a:extLst>
            </p:cNvPr>
            <p:cNvSpPr/>
            <p:nvPr/>
          </p:nvSpPr>
          <p:spPr>
            <a:xfrm>
              <a:off x="5926015" y="4024579"/>
              <a:ext cx="117116" cy="117116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AE3FD4D-08A3-4C6B-8D55-5E7F1FDEB09C}"/>
              </a:ext>
            </a:extLst>
          </p:cNvPr>
          <p:cNvSpPr/>
          <p:nvPr/>
        </p:nvSpPr>
        <p:spPr>
          <a:xfrm>
            <a:off x="256032" y="304800"/>
            <a:ext cx="6345936" cy="851647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026" name="Picture 2" descr="Resultado de imagen de possibility ministries logo">
            <a:extLst>
              <a:ext uri="{FF2B5EF4-FFF2-40B4-BE49-F238E27FC236}">
                <a16:creationId xmlns:a16="http://schemas.microsoft.com/office/drawing/2014/main" id="{023C758E-4D31-4514-B1D0-A68DF1A6D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98" y="7581941"/>
            <a:ext cx="1918428" cy="89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FBA12451-5230-4948-944C-9716A1DE5F01}"/>
              </a:ext>
            </a:extLst>
          </p:cNvPr>
          <p:cNvSpPr txBox="1"/>
          <p:nvPr/>
        </p:nvSpPr>
        <p:spPr>
          <a:xfrm>
            <a:off x="573717" y="929816"/>
            <a:ext cx="54418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ln w="38100">
                  <a:solidFill>
                    <a:sysClr val="windowText" lastClr="000000"/>
                  </a:solidFill>
                </a:ln>
                <a:noFill/>
                <a:latin typeface="Fjalla One" panose="02000506040000020004" pitchFamily="2" charset="0"/>
              </a:rPr>
              <a:t>A </a:t>
            </a:r>
            <a:r>
              <a:rPr lang="es-MX" sz="7200" dirty="0" err="1">
                <a:ln w="38100">
                  <a:solidFill>
                    <a:sysClr val="windowText" lastClr="000000"/>
                  </a:solidFill>
                </a:ln>
                <a:noFill/>
                <a:latin typeface="Fjalla One" panose="02000506040000020004" pitchFamily="2" charset="0"/>
              </a:rPr>
              <a:t>Special</a:t>
            </a:r>
            <a:r>
              <a:rPr lang="es-MX" sz="7200" dirty="0">
                <a:ln w="38100">
                  <a:solidFill>
                    <a:sysClr val="windowText" lastClr="000000"/>
                  </a:solidFill>
                </a:ln>
                <a:noFill/>
                <a:latin typeface="Fjalla One" panose="02000506040000020004" pitchFamily="2" charset="0"/>
              </a:rPr>
              <a:t> </a:t>
            </a:r>
            <a:r>
              <a:rPr lang="es-MX" sz="7200" dirty="0" err="1">
                <a:ln w="38100">
                  <a:solidFill>
                    <a:sysClr val="windowText" lastClr="000000"/>
                  </a:solidFill>
                </a:ln>
                <a:noFill/>
                <a:latin typeface="Fjalla One" panose="02000506040000020004" pitchFamily="2" charset="0"/>
              </a:rPr>
              <a:t>Team</a:t>
            </a:r>
            <a:endParaRPr lang="es-SV" sz="7200" dirty="0">
              <a:ln w="38100">
                <a:solidFill>
                  <a:sysClr val="windowText" lastClr="000000"/>
                </a:solidFill>
              </a:ln>
              <a:noFill/>
              <a:latin typeface="Fjalla One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457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3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Fjalla One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Mirella Peñate</dc:creator>
  <cp:lastModifiedBy>Mirella Peñate</cp:lastModifiedBy>
  <cp:revision>5</cp:revision>
  <dcterms:created xsi:type="dcterms:W3CDTF">2021-02-14T19:46:11Z</dcterms:created>
  <dcterms:modified xsi:type="dcterms:W3CDTF">2021-02-16T03:25:03Z</dcterms:modified>
</cp:coreProperties>
</file>